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4"/>
  </p:sldMasterIdLst>
  <p:notesMasterIdLst>
    <p:notesMasterId r:id="rId20"/>
  </p:notesMasterIdLst>
  <p:sldIdLst>
    <p:sldId id="256" r:id="rId5"/>
    <p:sldId id="290" r:id="rId6"/>
    <p:sldId id="291" r:id="rId7"/>
    <p:sldId id="342" r:id="rId8"/>
    <p:sldId id="325" r:id="rId9"/>
    <p:sldId id="333" r:id="rId10"/>
    <p:sldId id="341" r:id="rId11"/>
    <p:sldId id="335" r:id="rId12"/>
    <p:sldId id="334" r:id="rId13"/>
    <p:sldId id="337" r:id="rId14"/>
    <p:sldId id="338" r:id="rId15"/>
    <p:sldId id="339" r:id="rId16"/>
    <p:sldId id="343" r:id="rId17"/>
    <p:sldId id="340" r:id="rId18"/>
    <p:sldId id="344" r:id="rId19"/>
  </p:sldIdLst>
  <p:sldSz cx="12192000" cy="6858000"/>
  <p:notesSz cx="6946900" cy="92075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4D773-8228-5BDE-606F-7F56071B9970}" v="8" dt="2026-05-07T17:48:26.845"/>
    <p1510:client id="{BC4335BD-F58E-94B9-3291-C049B2E2FADF}" v="285" dt="2026-05-06T18:49:52.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77BC0-490B-45C3-A06F-AF6CCFBEB1BD}" type="doc">
      <dgm:prSet loTypeId="urn:microsoft.com/office/officeart/2016/7/layout/LinearBlockProcessNumbered" loCatId="process" qsTypeId="urn:microsoft.com/office/officeart/2005/8/quickstyle/simple5" qsCatId="simple" csTypeId="urn:microsoft.com/office/officeart/2005/8/colors/accent2_2" csCatId="accent2" phldr="1"/>
      <dgm:spPr/>
      <dgm:t>
        <a:bodyPr/>
        <a:lstStyle/>
        <a:p>
          <a:endParaRPr lang="en-US"/>
        </a:p>
      </dgm:t>
    </dgm:pt>
    <dgm:pt modelId="{BF3CECEA-5BDD-4C2E-9FA0-53506794F85B}">
      <dgm:prSet custT="1"/>
      <dgm:spPr>
        <a:ln>
          <a:solidFill>
            <a:schemeClr val="bg1"/>
          </a:solidFill>
        </a:ln>
      </dgm:spPr>
      <dgm:t>
        <a:bodyPr/>
        <a:lstStyle/>
        <a:p>
          <a:r>
            <a:rPr lang="en-US" sz="1400">
              <a:solidFill>
                <a:schemeClr val="tx1"/>
              </a:solidFill>
              <a:latin typeface="Calibri"/>
              <a:ea typeface="Calibri"/>
              <a:cs typeface="Calibri"/>
            </a:rPr>
            <a:t>Improve outcomes in Mathematics by implementing a common research-based curriculum and introducing or scaling, where appropriate</a:t>
          </a:r>
          <a:r>
            <a:rPr lang="en-US" sz="1400" i="0">
              <a:solidFill>
                <a:schemeClr val="tx1"/>
              </a:solidFill>
              <a:latin typeface="Calibri"/>
              <a:ea typeface="Calibri"/>
              <a:cs typeface="Calibri"/>
            </a:rPr>
            <a:t>, </a:t>
          </a:r>
          <a:r>
            <a:rPr lang="en-US" sz="1400">
              <a:solidFill>
                <a:schemeClr val="tx1"/>
              </a:solidFill>
              <a:latin typeface="Calibri"/>
              <a:ea typeface="Calibri"/>
              <a:cs typeface="Calibri"/>
            </a:rPr>
            <a:t>Regents level courses for scholars </a:t>
          </a:r>
        </a:p>
      </dgm:t>
    </dgm:pt>
    <dgm:pt modelId="{83F85D07-69FB-4B41-8D7F-24B135EA213F}" type="parTrans" cxnId="{365400BC-6EEB-4C23-ACA3-55FA1645010C}">
      <dgm:prSet/>
      <dgm:spPr/>
      <dgm:t>
        <a:bodyPr/>
        <a:lstStyle/>
        <a:p>
          <a:endParaRPr lang="en-US"/>
        </a:p>
      </dgm:t>
    </dgm:pt>
    <dgm:pt modelId="{1C0652B1-02ED-4E4D-801D-BF86BAD80C63}" type="sibTrans" cxnId="{365400BC-6EEB-4C23-ACA3-55FA1645010C}">
      <dgm:prSet phldrT="01" phldr="0"/>
      <dgm:spPr/>
      <dgm:t>
        <a:bodyPr/>
        <a:lstStyle/>
        <a:p>
          <a:r>
            <a:rPr lang="en-US"/>
            <a:t>01</a:t>
          </a:r>
        </a:p>
      </dgm:t>
    </dgm:pt>
    <dgm:pt modelId="{5019989B-C644-4244-9BC5-1BC76D31045D}">
      <dgm:prSet/>
      <dgm:spPr/>
      <dgm:t>
        <a:bodyPr/>
        <a:lstStyle/>
        <a:p>
          <a:r>
            <a:rPr lang="en-US" sz="1400">
              <a:solidFill>
                <a:schemeClr val="tx1"/>
              </a:solidFill>
              <a:latin typeface="Calibri"/>
              <a:ea typeface="Calibri"/>
              <a:cs typeface="Calibri"/>
            </a:rPr>
            <a:t>Improve literacy skills by implementing research-based</a:t>
          </a:r>
          <a:r>
            <a:rPr lang="en-US" sz="1400" i="0">
              <a:solidFill>
                <a:schemeClr val="tx1"/>
              </a:solidFill>
              <a:latin typeface="Calibri"/>
              <a:ea typeface="Calibri"/>
              <a:cs typeface="Calibri"/>
            </a:rPr>
            <a:t>, </a:t>
          </a:r>
          <a:r>
            <a:rPr lang="en-US" sz="1400">
              <a:solidFill>
                <a:schemeClr val="tx1"/>
              </a:solidFill>
              <a:latin typeface="Calibri"/>
              <a:ea typeface="Calibri"/>
              <a:cs typeface="Calibri"/>
            </a:rPr>
            <a:t>Science </a:t>
          </a:r>
          <a:r>
            <a:rPr lang="en-US" sz="1400" i="0">
              <a:solidFill>
                <a:schemeClr val="tx1"/>
              </a:solidFill>
              <a:latin typeface="Calibri"/>
              <a:ea typeface="Calibri"/>
              <a:cs typeface="Calibri"/>
            </a:rPr>
            <a:t>of </a:t>
          </a:r>
          <a:r>
            <a:rPr lang="en-US" sz="1400">
              <a:solidFill>
                <a:schemeClr val="tx1"/>
              </a:solidFill>
              <a:latin typeface="Calibri"/>
              <a:ea typeface="Calibri"/>
              <a:cs typeface="Calibri"/>
            </a:rPr>
            <a:t>Reading (SOR) HMH curriculum in all K-8 schools. </a:t>
          </a:r>
        </a:p>
      </dgm:t>
    </dgm:pt>
    <dgm:pt modelId="{B0917213-8F1D-46A9-860A-25314A9EF01B}" type="parTrans" cxnId="{9D2E3405-3983-40FD-890D-B9D312842528}">
      <dgm:prSet/>
      <dgm:spPr/>
      <dgm:t>
        <a:bodyPr/>
        <a:lstStyle/>
        <a:p>
          <a:endParaRPr lang="en-US"/>
        </a:p>
      </dgm:t>
    </dgm:pt>
    <dgm:pt modelId="{B8C07BB9-4083-4DEB-A3CA-C7A488E039C2}" type="sibTrans" cxnId="{9D2E3405-3983-40FD-890D-B9D312842528}">
      <dgm:prSet phldrT="02" phldr="0"/>
      <dgm:spPr/>
      <dgm:t>
        <a:bodyPr/>
        <a:lstStyle/>
        <a:p>
          <a:r>
            <a:rPr lang="en-US"/>
            <a:t>02</a:t>
          </a:r>
        </a:p>
      </dgm:t>
    </dgm:pt>
    <dgm:pt modelId="{21AC865B-2EA5-48BB-A8E5-815252207024}">
      <dgm:prSet/>
      <dgm:spPr/>
      <dgm:t>
        <a:bodyPr/>
        <a:lstStyle/>
        <a:p>
          <a:r>
            <a:rPr lang="en-US" sz="1400">
              <a:solidFill>
                <a:schemeClr val="tx1"/>
              </a:solidFill>
              <a:latin typeface="Calibri"/>
              <a:ea typeface="Calibri"/>
              <a:cs typeface="Calibri"/>
            </a:rPr>
            <a:t>Work </a:t>
          </a:r>
          <a:r>
            <a:rPr lang="en-US" sz="1400" i="0">
              <a:solidFill>
                <a:schemeClr val="tx1"/>
              </a:solidFill>
              <a:latin typeface="Calibri"/>
              <a:ea typeface="Calibri"/>
              <a:cs typeface="Calibri"/>
            </a:rPr>
            <a:t>to </a:t>
          </a:r>
          <a:r>
            <a:rPr lang="en-US" sz="1400">
              <a:solidFill>
                <a:schemeClr val="tx1"/>
              </a:solidFill>
              <a:latin typeface="Calibri"/>
              <a:ea typeface="Calibri"/>
              <a:cs typeface="Calibri"/>
            </a:rPr>
            <a:t>substantially improve daily attendance and reduce chronic absenteeism</a:t>
          </a:r>
          <a:r>
            <a:rPr lang="en-US" sz="1400" i="0">
              <a:solidFill>
                <a:schemeClr val="tx1"/>
              </a:solidFill>
              <a:latin typeface="Calibri"/>
              <a:ea typeface="Calibri"/>
              <a:cs typeface="Calibri"/>
            </a:rPr>
            <a:t>.</a:t>
          </a:r>
          <a:endParaRPr lang="en-US" sz="1400">
            <a:solidFill>
              <a:schemeClr val="tx1"/>
            </a:solidFill>
            <a:latin typeface="Calibri"/>
            <a:ea typeface="Calibri"/>
            <a:cs typeface="Calibri"/>
          </a:endParaRPr>
        </a:p>
      </dgm:t>
    </dgm:pt>
    <dgm:pt modelId="{BA85442C-1AFF-453D-A600-C93303D03E23}" type="parTrans" cxnId="{7C8FC684-2A10-498D-842F-BE6B7437D43B}">
      <dgm:prSet/>
      <dgm:spPr/>
      <dgm:t>
        <a:bodyPr/>
        <a:lstStyle/>
        <a:p>
          <a:endParaRPr lang="en-US"/>
        </a:p>
      </dgm:t>
    </dgm:pt>
    <dgm:pt modelId="{0068B2F4-A012-49D8-92AC-278127ACE78C}" type="sibTrans" cxnId="{7C8FC684-2A10-498D-842F-BE6B7437D43B}">
      <dgm:prSet phldrT="03" phldr="0"/>
      <dgm:spPr/>
      <dgm:t>
        <a:bodyPr/>
        <a:lstStyle/>
        <a:p>
          <a:r>
            <a:rPr lang="en-US"/>
            <a:t>03</a:t>
          </a:r>
        </a:p>
      </dgm:t>
    </dgm:pt>
    <dgm:pt modelId="{E3A293FD-2E22-474E-ADE2-E1B2712AEC89}">
      <dgm:prSet/>
      <dgm:spPr/>
      <dgm:t>
        <a:bodyPr/>
        <a:lstStyle/>
        <a:p>
          <a:r>
            <a:rPr lang="en-US" sz="1400">
              <a:solidFill>
                <a:schemeClr val="tx1"/>
              </a:solidFill>
              <a:latin typeface="Calibri"/>
              <a:ea typeface="Calibri"/>
              <a:cs typeface="Calibri"/>
            </a:rPr>
            <a:t>Continue </a:t>
          </a:r>
          <a:r>
            <a:rPr lang="en-US" sz="1400" i="0">
              <a:solidFill>
                <a:schemeClr val="tx1"/>
              </a:solidFill>
              <a:latin typeface="Calibri"/>
              <a:ea typeface="Calibri"/>
              <a:cs typeface="Calibri"/>
            </a:rPr>
            <a:t>to </a:t>
          </a:r>
          <a:r>
            <a:rPr lang="en-US" sz="1400">
              <a:solidFill>
                <a:schemeClr val="tx1"/>
              </a:solidFill>
              <a:latin typeface="Calibri"/>
              <a:ea typeface="Calibri"/>
              <a:cs typeface="Calibri"/>
            </a:rPr>
            <a:t>increase Parent and Family Engagement </a:t>
          </a:r>
          <a:r>
            <a:rPr lang="en-US" sz="1400" i="0">
              <a:solidFill>
                <a:schemeClr val="tx1"/>
              </a:solidFill>
              <a:latin typeface="Calibri"/>
              <a:ea typeface="Calibri"/>
              <a:cs typeface="Calibri"/>
            </a:rPr>
            <a:t>and </a:t>
          </a:r>
          <a:r>
            <a:rPr lang="en-US" sz="1400">
              <a:solidFill>
                <a:schemeClr val="tx1"/>
              </a:solidFill>
              <a:latin typeface="Calibri"/>
              <a:ea typeface="Calibri"/>
              <a:cs typeface="Calibri"/>
            </a:rPr>
            <a:t>Community Partnerships</a:t>
          </a:r>
          <a:r>
            <a:rPr lang="en-US" sz="1400" i="0">
              <a:solidFill>
                <a:schemeClr val="tx1"/>
              </a:solidFill>
              <a:latin typeface="Calibri"/>
              <a:ea typeface="Calibri"/>
              <a:cs typeface="Calibri"/>
            </a:rPr>
            <a:t>.</a:t>
          </a:r>
          <a:endParaRPr lang="en-US" sz="1400">
            <a:solidFill>
              <a:schemeClr val="tx1"/>
            </a:solidFill>
            <a:latin typeface="Calibri"/>
            <a:ea typeface="Calibri"/>
            <a:cs typeface="Calibri"/>
          </a:endParaRPr>
        </a:p>
      </dgm:t>
    </dgm:pt>
    <dgm:pt modelId="{D0DA346F-5FD2-4688-9EE1-D85A1DB4D54B}" type="parTrans" cxnId="{8BBE915C-9C9D-4989-8EF2-1CA0076CCFD3}">
      <dgm:prSet/>
      <dgm:spPr/>
      <dgm:t>
        <a:bodyPr/>
        <a:lstStyle/>
        <a:p>
          <a:endParaRPr lang="en-US"/>
        </a:p>
      </dgm:t>
    </dgm:pt>
    <dgm:pt modelId="{8EC6F864-6027-4A8A-8898-0961EC4A0ED5}" type="sibTrans" cxnId="{8BBE915C-9C9D-4989-8EF2-1CA0076CCFD3}">
      <dgm:prSet phldrT="04" phldr="0"/>
      <dgm:spPr/>
      <dgm:t>
        <a:bodyPr/>
        <a:lstStyle/>
        <a:p>
          <a:r>
            <a:rPr lang="en-US"/>
            <a:t>04</a:t>
          </a:r>
        </a:p>
      </dgm:t>
    </dgm:pt>
    <dgm:pt modelId="{1C1BD8B7-A549-46E0-9A11-9405A62286D0}" type="pres">
      <dgm:prSet presAssocID="{C3077BC0-490B-45C3-A06F-AF6CCFBEB1BD}" presName="Name0" presStyleCnt="0">
        <dgm:presLayoutVars>
          <dgm:animLvl val="lvl"/>
          <dgm:resizeHandles val="exact"/>
        </dgm:presLayoutVars>
      </dgm:prSet>
      <dgm:spPr/>
    </dgm:pt>
    <dgm:pt modelId="{90C27BB2-CD9C-468C-BDFE-46C254D7B48F}" type="pres">
      <dgm:prSet presAssocID="{BF3CECEA-5BDD-4C2E-9FA0-53506794F85B}" presName="compositeNode" presStyleCnt="0">
        <dgm:presLayoutVars>
          <dgm:bulletEnabled val="1"/>
        </dgm:presLayoutVars>
      </dgm:prSet>
      <dgm:spPr/>
    </dgm:pt>
    <dgm:pt modelId="{EB20DBE1-C0D0-47AC-960E-76BF35E9998C}" type="pres">
      <dgm:prSet presAssocID="{BF3CECEA-5BDD-4C2E-9FA0-53506794F85B}" presName="bgRect" presStyleLbl="alignNode1" presStyleIdx="0" presStyleCnt="4"/>
      <dgm:spPr/>
    </dgm:pt>
    <dgm:pt modelId="{63EFA6AE-1101-4CF7-ABDE-4C6DD4F6375A}" type="pres">
      <dgm:prSet presAssocID="{1C0652B1-02ED-4E4D-801D-BF86BAD80C63}" presName="sibTransNodeRect" presStyleLbl="alignNode1" presStyleIdx="0" presStyleCnt="4">
        <dgm:presLayoutVars>
          <dgm:chMax val="0"/>
          <dgm:bulletEnabled val="1"/>
        </dgm:presLayoutVars>
      </dgm:prSet>
      <dgm:spPr/>
    </dgm:pt>
    <dgm:pt modelId="{5229B81E-0C5C-4D97-BC17-F3DEAA53F96D}" type="pres">
      <dgm:prSet presAssocID="{BF3CECEA-5BDD-4C2E-9FA0-53506794F85B}" presName="nodeRect" presStyleLbl="alignNode1" presStyleIdx="0" presStyleCnt="4">
        <dgm:presLayoutVars>
          <dgm:bulletEnabled val="1"/>
        </dgm:presLayoutVars>
      </dgm:prSet>
      <dgm:spPr/>
    </dgm:pt>
    <dgm:pt modelId="{F0E11EDF-D0C9-437D-B6BB-BD8A20C838E4}" type="pres">
      <dgm:prSet presAssocID="{1C0652B1-02ED-4E4D-801D-BF86BAD80C63}" presName="sibTrans" presStyleCnt="0"/>
      <dgm:spPr/>
    </dgm:pt>
    <dgm:pt modelId="{EB172179-A88C-4DC9-99F6-EF21FB4A21C4}" type="pres">
      <dgm:prSet presAssocID="{5019989B-C644-4244-9BC5-1BC76D31045D}" presName="compositeNode" presStyleCnt="0">
        <dgm:presLayoutVars>
          <dgm:bulletEnabled val="1"/>
        </dgm:presLayoutVars>
      </dgm:prSet>
      <dgm:spPr/>
    </dgm:pt>
    <dgm:pt modelId="{88892035-F462-43E7-A149-C70D51AB08BA}" type="pres">
      <dgm:prSet presAssocID="{5019989B-C644-4244-9BC5-1BC76D31045D}" presName="bgRect" presStyleLbl="alignNode1" presStyleIdx="1" presStyleCnt="4"/>
      <dgm:spPr/>
    </dgm:pt>
    <dgm:pt modelId="{98C85F92-91D6-46F3-A45C-E8D2FCD015AE}" type="pres">
      <dgm:prSet presAssocID="{B8C07BB9-4083-4DEB-A3CA-C7A488E039C2}" presName="sibTransNodeRect" presStyleLbl="alignNode1" presStyleIdx="1" presStyleCnt="4">
        <dgm:presLayoutVars>
          <dgm:chMax val="0"/>
          <dgm:bulletEnabled val="1"/>
        </dgm:presLayoutVars>
      </dgm:prSet>
      <dgm:spPr/>
    </dgm:pt>
    <dgm:pt modelId="{F6A13001-EE1D-4F2F-ABA5-61D3182B5BAC}" type="pres">
      <dgm:prSet presAssocID="{5019989B-C644-4244-9BC5-1BC76D31045D}" presName="nodeRect" presStyleLbl="alignNode1" presStyleIdx="1" presStyleCnt="4">
        <dgm:presLayoutVars>
          <dgm:bulletEnabled val="1"/>
        </dgm:presLayoutVars>
      </dgm:prSet>
      <dgm:spPr/>
    </dgm:pt>
    <dgm:pt modelId="{408E1881-4F0E-4134-899E-F873ED41F53D}" type="pres">
      <dgm:prSet presAssocID="{B8C07BB9-4083-4DEB-A3CA-C7A488E039C2}" presName="sibTrans" presStyleCnt="0"/>
      <dgm:spPr/>
    </dgm:pt>
    <dgm:pt modelId="{94FCB850-9996-4F9E-A5BB-D25DA2AB8D0B}" type="pres">
      <dgm:prSet presAssocID="{21AC865B-2EA5-48BB-A8E5-815252207024}" presName="compositeNode" presStyleCnt="0">
        <dgm:presLayoutVars>
          <dgm:bulletEnabled val="1"/>
        </dgm:presLayoutVars>
      </dgm:prSet>
      <dgm:spPr/>
    </dgm:pt>
    <dgm:pt modelId="{B3087D95-F93A-45F6-B528-2BD8C767CCC1}" type="pres">
      <dgm:prSet presAssocID="{21AC865B-2EA5-48BB-A8E5-815252207024}" presName="bgRect" presStyleLbl="alignNode1" presStyleIdx="2" presStyleCnt="4"/>
      <dgm:spPr/>
    </dgm:pt>
    <dgm:pt modelId="{7065F4EA-A0C6-4D1C-9308-D1320BB7DD84}" type="pres">
      <dgm:prSet presAssocID="{0068B2F4-A012-49D8-92AC-278127ACE78C}" presName="sibTransNodeRect" presStyleLbl="alignNode1" presStyleIdx="2" presStyleCnt="4">
        <dgm:presLayoutVars>
          <dgm:chMax val="0"/>
          <dgm:bulletEnabled val="1"/>
        </dgm:presLayoutVars>
      </dgm:prSet>
      <dgm:spPr/>
    </dgm:pt>
    <dgm:pt modelId="{F1FA3CA7-C780-41C4-9924-E6F179ECEAA1}" type="pres">
      <dgm:prSet presAssocID="{21AC865B-2EA5-48BB-A8E5-815252207024}" presName="nodeRect" presStyleLbl="alignNode1" presStyleIdx="2" presStyleCnt="4">
        <dgm:presLayoutVars>
          <dgm:bulletEnabled val="1"/>
        </dgm:presLayoutVars>
      </dgm:prSet>
      <dgm:spPr/>
    </dgm:pt>
    <dgm:pt modelId="{69CD4C5A-323F-4C51-BDB6-AF5DE06EE16C}" type="pres">
      <dgm:prSet presAssocID="{0068B2F4-A012-49D8-92AC-278127ACE78C}" presName="sibTrans" presStyleCnt="0"/>
      <dgm:spPr/>
    </dgm:pt>
    <dgm:pt modelId="{32CD141F-A2EE-4F05-B6DA-A9D26D7C1868}" type="pres">
      <dgm:prSet presAssocID="{E3A293FD-2E22-474E-ADE2-E1B2712AEC89}" presName="compositeNode" presStyleCnt="0">
        <dgm:presLayoutVars>
          <dgm:bulletEnabled val="1"/>
        </dgm:presLayoutVars>
      </dgm:prSet>
      <dgm:spPr/>
    </dgm:pt>
    <dgm:pt modelId="{BAE9331E-287A-49DE-BD5E-23BDFF5F8AD6}" type="pres">
      <dgm:prSet presAssocID="{E3A293FD-2E22-474E-ADE2-E1B2712AEC89}" presName="bgRect" presStyleLbl="alignNode1" presStyleIdx="3" presStyleCnt="4"/>
      <dgm:spPr/>
    </dgm:pt>
    <dgm:pt modelId="{3330751F-3672-473B-A3B1-79BF181B798F}" type="pres">
      <dgm:prSet presAssocID="{8EC6F864-6027-4A8A-8898-0961EC4A0ED5}" presName="sibTransNodeRect" presStyleLbl="alignNode1" presStyleIdx="3" presStyleCnt="4">
        <dgm:presLayoutVars>
          <dgm:chMax val="0"/>
          <dgm:bulletEnabled val="1"/>
        </dgm:presLayoutVars>
      </dgm:prSet>
      <dgm:spPr/>
    </dgm:pt>
    <dgm:pt modelId="{B6ACF794-4AD9-452E-8CF6-CC27DFD5E951}" type="pres">
      <dgm:prSet presAssocID="{E3A293FD-2E22-474E-ADE2-E1B2712AEC89}" presName="nodeRect" presStyleLbl="alignNode1" presStyleIdx="3" presStyleCnt="4">
        <dgm:presLayoutVars>
          <dgm:bulletEnabled val="1"/>
        </dgm:presLayoutVars>
      </dgm:prSet>
      <dgm:spPr/>
    </dgm:pt>
  </dgm:ptLst>
  <dgm:cxnLst>
    <dgm:cxn modelId="{9D2E3405-3983-40FD-890D-B9D312842528}" srcId="{C3077BC0-490B-45C3-A06F-AF6CCFBEB1BD}" destId="{5019989B-C644-4244-9BC5-1BC76D31045D}" srcOrd="1" destOrd="0" parTransId="{B0917213-8F1D-46A9-860A-25314A9EF01B}" sibTransId="{B8C07BB9-4083-4DEB-A3CA-C7A488E039C2}"/>
    <dgm:cxn modelId="{08432C09-E71A-4FC0-802A-B661CAD93D80}" type="presOf" srcId="{21AC865B-2EA5-48BB-A8E5-815252207024}" destId="{F1FA3CA7-C780-41C4-9924-E6F179ECEAA1}" srcOrd="1" destOrd="0" presId="urn:microsoft.com/office/officeart/2016/7/layout/LinearBlockProcessNumbered"/>
    <dgm:cxn modelId="{E925A52B-ABB3-4CED-A901-93778875EC37}" type="presOf" srcId="{BF3CECEA-5BDD-4C2E-9FA0-53506794F85B}" destId="{5229B81E-0C5C-4D97-BC17-F3DEAA53F96D}" srcOrd="1" destOrd="0" presId="urn:microsoft.com/office/officeart/2016/7/layout/LinearBlockProcessNumbered"/>
    <dgm:cxn modelId="{8BBE915C-9C9D-4989-8EF2-1CA0076CCFD3}" srcId="{C3077BC0-490B-45C3-A06F-AF6CCFBEB1BD}" destId="{E3A293FD-2E22-474E-ADE2-E1B2712AEC89}" srcOrd="3" destOrd="0" parTransId="{D0DA346F-5FD2-4688-9EE1-D85A1DB4D54B}" sibTransId="{8EC6F864-6027-4A8A-8898-0961EC4A0ED5}"/>
    <dgm:cxn modelId="{47571A71-27F0-41D8-B93F-69A0E23F8FF7}" type="presOf" srcId="{0068B2F4-A012-49D8-92AC-278127ACE78C}" destId="{7065F4EA-A0C6-4D1C-9308-D1320BB7DD84}" srcOrd="0" destOrd="0" presId="urn:microsoft.com/office/officeart/2016/7/layout/LinearBlockProcessNumbered"/>
    <dgm:cxn modelId="{C1839F5A-8AD5-4F54-88EF-831B679331C0}" type="presOf" srcId="{21AC865B-2EA5-48BB-A8E5-815252207024}" destId="{B3087D95-F93A-45F6-B528-2BD8C767CCC1}" srcOrd="0" destOrd="0" presId="urn:microsoft.com/office/officeart/2016/7/layout/LinearBlockProcessNumbered"/>
    <dgm:cxn modelId="{ABA90D81-615F-4EA4-8723-B6BE51D2E5BD}" type="presOf" srcId="{E3A293FD-2E22-474E-ADE2-E1B2712AEC89}" destId="{BAE9331E-287A-49DE-BD5E-23BDFF5F8AD6}" srcOrd="0" destOrd="0" presId="urn:microsoft.com/office/officeart/2016/7/layout/LinearBlockProcessNumbered"/>
    <dgm:cxn modelId="{7C8FC684-2A10-498D-842F-BE6B7437D43B}" srcId="{C3077BC0-490B-45C3-A06F-AF6CCFBEB1BD}" destId="{21AC865B-2EA5-48BB-A8E5-815252207024}" srcOrd="2" destOrd="0" parTransId="{BA85442C-1AFF-453D-A600-C93303D03E23}" sibTransId="{0068B2F4-A012-49D8-92AC-278127ACE78C}"/>
    <dgm:cxn modelId="{B08C1585-0E4D-46F4-B9CB-E34127720D9C}" type="presOf" srcId="{B8C07BB9-4083-4DEB-A3CA-C7A488E039C2}" destId="{98C85F92-91D6-46F3-A45C-E8D2FCD015AE}" srcOrd="0" destOrd="0" presId="urn:microsoft.com/office/officeart/2016/7/layout/LinearBlockProcessNumbered"/>
    <dgm:cxn modelId="{DD0A238E-E9D8-445C-AB60-564DA5FED23B}" type="presOf" srcId="{1C0652B1-02ED-4E4D-801D-BF86BAD80C63}" destId="{63EFA6AE-1101-4CF7-ABDE-4C6DD4F6375A}" srcOrd="0" destOrd="0" presId="urn:microsoft.com/office/officeart/2016/7/layout/LinearBlockProcessNumbered"/>
    <dgm:cxn modelId="{01CF2AB4-E39B-40B8-A476-9B524C648CD8}" type="presOf" srcId="{5019989B-C644-4244-9BC5-1BC76D31045D}" destId="{88892035-F462-43E7-A149-C70D51AB08BA}" srcOrd="0" destOrd="0" presId="urn:microsoft.com/office/officeart/2016/7/layout/LinearBlockProcessNumbered"/>
    <dgm:cxn modelId="{365400BC-6EEB-4C23-ACA3-55FA1645010C}" srcId="{C3077BC0-490B-45C3-A06F-AF6CCFBEB1BD}" destId="{BF3CECEA-5BDD-4C2E-9FA0-53506794F85B}" srcOrd="0" destOrd="0" parTransId="{83F85D07-69FB-4B41-8D7F-24B135EA213F}" sibTransId="{1C0652B1-02ED-4E4D-801D-BF86BAD80C63}"/>
    <dgm:cxn modelId="{4A32ADCF-25E4-406F-BD6A-CAE60018B92A}" type="presOf" srcId="{5019989B-C644-4244-9BC5-1BC76D31045D}" destId="{F6A13001-EE1D-4F2F-ABA5-61D3182B5BAC}" srcOrd="1" destOrd="0" presId="urn:microsoft.com/office/officeart/2016/7/layout/LinearBlockProcessNumbered"/>
    <dgm:cxn modelId="{08CFA3DC-6270-4797-B1C6-4796EAC58A1D}" type="presOf" srcId="{BF3CECEA-5BDD-4C2E-9FA0-53506794F85B}" destId="{EB20DBE1-C0D0-47AC-960E-76BF35E9998C}" srcOrd="0" destOrd="0" presId="urn:microsoft.com/office/officeart/2016/7/layout/LinearBlockProcessNumbered"/>
    <dgm:cxn modelId="{884292E4-E402-4F7B-8113-10D183F6548B}" type="presOf" srcId="{C3077BC0-490B-45C3-A06F-AF6CCFBEB1BD}" destId="{1C1BD8B7-A549-46E0-9A11-9405A62286D0}" srcOrd="0" destOrd="0" presId="urn:microsoft.com/office/officeart/2016/7/layout/LinearBlockProcessNumbered"/>
    <dgm:cxn modelId="{6294C0E7-F7EC-4AF7-84C9-9A939DDD6F7A}" type="presOf" srcId="{8EC6F864-6027-4A8A-8898-0961EC4A0ED5}" destId="{3330751F-3672-473B-A3B1-79BF181B798F}" srcOrd="0" destOrd="0" presId="urn:microsoft.com/office/officeart/2016/7/layout/LinearBlockProcessNumbered"/>
    <dgm:cxn modelId="{788235FC-5F89-4672-B0AE-730D64A7F9E7}" type="presOf" srcId="{E3A293FD-2E22-474E-ADE2-E1B2712AEC89}" destId="{B6ACF794-4AD9-452E-8CF6-CC27DFD5E951}" srcOrd="1" destOrd="0" presId="urn:microsoft.com/office/officeart/2016/7/layout/LinearBlockProcessNumbered"/>
    <dgm:cxn modelId="{8F392D02-683A-47FC-A016-6C19EA27B968}" type="presParOf" srcId="{1C1BD8B7-A549-46E0-9A11-9405A62286D0}" destId="{90C27BB2-CD9C-468C-BDFE-46C254D7B48F}" srcOrd="0" destOrd="0" presId="urn:microsoft.com/office/officeart/2016/7/layout/LinearBlockProcessNumbered"/>
    <dgm:cxn modelId="{96FC3E5E-8443-4905-998E-7E6CB8B8A9FD}" type="presParOf" srcId="{90C27BB2-CD9C-468C-BDFE-46C254D7B48F}" destId="{EB20DBE1-C0D0-47AC-960E-76BF35E9998C}" srcOrd="0" destOrd="0" presId="urn:microsoft.com/office/officeart/2016/7/layout/LinearBlockProcessNumbered"/>
    <dgm:cxn modelId="{2683697C-6616-4824-B769-1DAD622A1333}" type="presParOf" srcId="{90C27BB2-CD9C-468C-BDFE-46C254D7B48F}" destId="{63EFA6AE-1101-4CF7-ABDE-4C6DD4F6375A}" srcOrd="1" destOrd="0" presId="urn:microsoft.com/office/officeart/2016/7/layout/LinearBlockProcessNumbered"/>
    <dgm:cxn modelId="{1D4A879A-0009-42C9-835C-DD312108BA8A}" type="presParOf" srcId="{90C27BB2-CD9C-468C-BDFE-46C254D7B48F}" destId="{5229B81E-0C5C-4D97-BC17-F3DEAA53F96D}" srcOrd="2" destOrd="0" presId="urn:microsoft.com/office/officeart/2016/7/layout/LinearBlockProcessNumbered"/>
    <dgm:cxn modelId="{E46135D8-CD20-40C7-9743-75D7DE41496F}" type="presParOf" srcId="{1C1BD8B7-A549-46E0-9A11-9405A62286D0}" destId="{F0E11EDF-D0C9-437D-B6BB-BD8A20C838E4}" srcOrd="1" destOrd="0" presId="urn:microsoft.com/office/officeart/2016/7/layout/LinearBlockProcessNumbered"/>
    <dgm:cxn modelId="{9D3A3248-8E1E-4949-86BA-BD5C78A0B006}" type="presParOf" srcId="{1C1BD8B7-A549-46E0-9A11-9405A62286D0}" destId="{EB172179-A88C-4DC9-99F6-EF21FB4A21C4}" srcOrd="2" destOrd="0" presId="urn:microsoft.com/office/officeart/2016/7/layout/LinearBlockProcessNumbered"/>
    <dgm:cxn modelId="{7FC18D35-3B44-4C4A-A9D4-928955E497DA}" type="presParOf" srcId="{EB172179-A88C-4DC9-99F6-EF21FB4A21C4}" destId="{88892035-F462-43E7-A149-C70D51AB08BA}" srcOrd="0" destOrd="0" presId="urn:microsoft.com/office/officeart/2016/7/layout/LinearBlockProcessNumbered"/>
    <dgm:cxn modelId="{C4ECE5D7-F578-4FB0-A7A9-2A0CD00FF205}" type="presParOf" srcId="{EB172179-A88C-4DC9-99F6-EF21FB4A21C4}" destId="{98C85F92-91D6-46F3-A45C-E8D2FCD015AE}" srcOrd="1" destOrd="0" presId="urn:microsoft.com/office/officeart/2016/7/layout/LinearBlockProcessNumbered"/>
    <dgm:cxn modelId="{D86E5E4C-745C-41AE-A704-714BE1D42A04}" type="presParOf" srcId="{EB172179-A88C-4DC9-99F6-EF21FB4A21C4}" destId="{F6A13001-EE1D-4F2F-ABA5-61D3182B5BAC}" srcOrd="2" destOrd="0" presId="urn:microsoft.com/office/officeart/2016/7/layout/LinearBlockProcessNumbered"/>
    <dgm:cxn modelId="{17C9EB20-C3C7-4A50-9A2E-7FDB7A0BEF04}" type="presParOf" srcId="{1C1BD8B7-A549-46E0-9A11-9405A62286D0}" destId="{408E1881-4F0E-4134-899E-F873ED41F53D}" srcOrd="3" destOrd="0" presId="urn:microsoft.com/office/officeart/2016/7/layout/LinearBlockProcessNumbered"/>
    <dgm:cxn modelId="{75EB3566-670A-4222-883D-39557654C7D0}" type="presParOf" srcId="{1C1BD8B7-A549-46E0-9A11-9405A62286D0}" destId="{94FCB850-9996-4F9E-A5BB-D25DA2AB8D0B}" srcOrd="4" destOrd="0" presId="urn:microsoft.com/office/officeart/2016/7/layout/LinearBlockProcessNumbered"/>
    <dgm:cxn modelId="{E28D851B-AB97-4825-8863-1A47A297518C}" type="presParOf" srcId="{94FCB850-9996-4F9E-A5BB-D25DA2AB8D0B}" destId="{B3087D95-F93A-45F6-B528-2BD8C767CCC1}" srcOrd="0" destOrd="0" presId="urn:microsoft.com/office/officeart/2016/7/layout/LinearBlockProcessNumbered"/>
    <dgm:cxn modelId="{7F844FF0-3981-4FD5-AC51-741D9F91F047}" type="presParOf" srcId="{94FCB850-9996-4F9E-A5BB-D25DA2AB8D0B}" destId="{7065F4EA-A0C6-4D1C-9308-D1320BB7DD84}" srcOrd="1" destOrd="0" presId="urn:microsoft.com/office/officeart/2016/7/layout/LinearBlockProcessNumbered"/>
    <dgm:cxn modelId="{460A9548-AD41-4A9E-B5E8-74AA6E06EF25}" type="presParOf" srcId="{94FCB850-9996-4F9E-A5BB-D25DA2AB8D0B}" destId="{F1FA3CA7-C780-41C4-9924-E6F179ECEAA1}" srcOrd="2" destOrd="0" presId="urn:microsoft.com/office/officeart/2016/7/layout/LinearBlockProcessNumbered"/>
    <dgm:cxn modelId="{F41BD35C-CFA7-46F0-A3EE-9C08809E2922}" type="presParOf" srcId="{1C1BD8B7-A549-46E0-9A11-9405A62286D0}" destId="{69CD4C5A-323F-4C51-BDB6-AF5DE06EE16C}" srcOrd="5" destOrd="0" presId="urn:microsoft.com/office/officeart/2016/7/layout/LinearBlockProcessNumbered"/>
    <dgm:cxn modelId="{F872A277-E8A3-4448-A6E9-FDEBAA6FCF85}" type="presParOf" srcId="{1C1BD8B7-A549-46E0-9A11-9405A62286D0}" destId="{32CD141F-A2EE-4F05-B6DA-A9D26D7C1868}" srcOrd="6" destOrd="0" presId="urn:microsoft.com/office/officeart/2016/7/layout/LinearBlockProcessNumbered"/>
    <dgm:cxn modelId="{2A9AA487-65E1-4B19-8183-EBAA81C58FE7}" type="presParOf" srcId="{32CD141F-A2EE-4F05-B6DA-A9D26D7C1868}" destId="{BAE9331E-287A-49DE-BD5E-23BDFF5F8AD6}" srcOrd="0" destOrd="0" presId="urn:microsoft.com/office/officeart/2016/7/layout/LinearBlockProcessNumbered"/>
    <dgm:cxn modelId="{E86335C0-BD73-4F62-B137-83720A9F91D3}" type="presParOf" srcId="{32CD141F-A2EE-4F05-B6DA-A9D26D7C1868}" destId="{3330751F-3672-473B-A3B1-79BF181B798F}" srcOrd="1" destOrd="0" presId="urn:microsoft.com/office/officeart/2016/7/layout/LinearBlockProcessNumbered"/>
    <dgm:cxn modelId="{70EB6355-E31E-4065-ABE7-10740A24EC99}" type="presParOf" srcId="{32CD141F-A2EE-4F05-B6DA-A9D26D7C1868}" destId="{B6ACF794-4AD9-452E-8CF6-CC27DFD5E951}"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0DBE1-C0D0-47AC-960E-76BF35E9998C}">
      <dsp:nvSpPr>
        <dsp:cNvPr id="0" name=""/>
        <dsp:cNvSpPr/>
      </dsp:nvSpPr>
      <dsp:spPr>
        <a:xfrm>
          <a:off x="212" y="682254"/>
          <a:ext cx="2562758" cy="307531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bg1"/>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53144" tIns="0" rIns="253144" bIns="330200" numCol="1" spcCol="1270" anchor="t" anchorCtr="0">
          <a:noAutofit/>
        </a:bodyPr>
        <a:lstStyle/>
        <a:p>
          <a:pPr marL="0" lvl="0" indent="0" algn="l" defTabSz="622300">
            <a:lnSpc>
              <a:spcPct val="90000"/>
            </a:lnSpc>
            <a:spcBef>
              <a:spcPct val="0"/>
            </a:spcBef>
            <a:spcAft>
              <a:spcPct val="35000"/>
            </a:spcAft>
            <a:buNone/>
          </a:pPr>
          <a:r>
            <a:rPr lang="en-US" sz="1400" kern="1200">
              <a:solidFill>
                <a:schemeClr val="tx1"/>
              </a:solidFill>
              <a:latin typeface="Calibri"/>
              <a:ea typeface="Calibri"/>
              <a:cs typeface="Calibri"/>
            </a:rPr>
            <a:t>Improve outcomes in Mathematics by implementing a common research-based curriculum and introducing or scaling, where appropriate</a:t>
          </a:r>
          <a:r>
            <a:rPr lang="en-US" sz="1400" i="0" kern="1200">
              <a:solidFill>
                <a:schemeClr val="tx1"/>
              </a:solidFill>
              <a:latin typeface="Calibri"/>
              <a:ea typeface="Calibri"/>
              <a:cs typeface="Calibri"/>
            </a:rPr>
            <a:t>, </a:t>
          </a:r>
          <a:r>
            <a:rPr lang="en-US" sz="1400" kern="1200">
              <a:solidFill>
                <a:schemeClr val="tx1"/>
              </a:solidFill>
              <a:latin typeface="Calibri"/>
              <a:ea typeface="Calibri"/>
              <a:cs typeface="Calibri"/>
            </a:rPr>
            <a:t>Regents level courses for scholars </a:t>
          </a:r>
        </a:p>
      </dsp:txBody>
      <dsp:txXfrm>
        <a:off x="212" y="1912378"/>
        <a:ext cx="2562758" cy="1845186"/>
      </dsp:txXfrm>
    </dsp:sp>
    <dsp:sp modelId="{63EFA6AE-1101-4CF7-ABDE-4C6DD4F6375A}">
      <dsp:nvSpPr>
        <dsp:cNvPr id="0" name=""/>
        <dsp:cNvSpPr/>
      </dsp:nvSpPr>
      <dsp:spPr>
        <a:xfrm>
          <a:off x="212" y="682254"/>
          <a:ext cx="2562758" cy="1230124"/>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253144" tIns="165100" rIns="25314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212" y="682254"/>
        <a:ext cx="2562758" cy="1230124"/>
      </dsp:txXfrm>
    </dsp:sp>
    <dsp:sp modelId="{88892035-F462-43E7-A149-C70D51AB08BA}">
      <dsp:nvSpPr>
        <dsp:cNvPr id="0" name=""/>
        <dsp:cNvSpPr/>
      </dsp:nvSpPr>
      <dsp:spPr>
        <a:xfrm>
          <a:off x="2767991" y="682254"/>
          <a:ext cx="2562758" cy="307531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53144" tIns="0" rIns="253144" bIns="330200" numCol="1" spcCol="1270" anchor="t" anchorCtr="0">
          <a:noAutofit/>
        </a:bodyPr>
        <a:lstStyle/>
        <a:p>
          <a:pPr marL="0" lvl="0" indent="0" algn="l" defTabSz="755650">
            <a:lnSpc>
              <a:spcPct val="90000"/>
            </a:lnSpc>
            <a:spcBef>
              <a:spcPct val="0"/>
            </a:spcBef>
            <a:spcAft>
              <a:spcPct val="35000"/>
            </a:spcAft>
            <a:buNone/>
          </a:pPr>
          <a:r>
            <a:rPr lang="en-US" sz="1700" kern="1200">
              <a:solidFill>
                <a:schemeClr val="tx1"/>
              </a:solidFill>
              <a:latin typeface="Calibri"/>
              <a:ea typeface="Calibri"/>
              <a:cs typeface="Calibri"/>
            </a:rPr>
            <a:t>Improve literacy skills by implementing research-based</a:t>
          </a:r>
          <a:r>
            <a:rPr lang="en-US" sz="1700" i="0" kern="1200">
              <a:solidFill>
                <a:schemeClr val="tx1"/>
              </a:solidFill>
              <a:latin typeface="Calibri"/>
              <a:ea typeface="Calibri"/>
              <a:cs typeface="Calibri"/>
            </a:rPr>
            <a:t>, </a:t>
          </a:r>
          <a:r>
            <a:rPr lang="en-US" sz="1700" kern="1200">
              <a:solidFill>
                <a:schemeClr val="tx1"/>
              </a:solidFill>
              <a:latin typeface="Calibri"/>
              <a:ea typeface="Calibri"/>
              <a:cs typeface="Calibri"/>
            </a:rPr>
            <a:t>Science </a:t>
          </a:r>
          <a:r>
            <a:rPr lang="en-US" sz="1700" i="0" kern="1200">
              <a:solidFill>
                <a:schemeClr val="tx1"/>
              </a:solidFill>
              <a:latin typeface="Calibri"/>
              <a:ea typeface="Calibri"/>
              <a:cs typeface="Calibri"/>
            </a:rPr>
            <a:t>of </a:t>
          </a:r>
          <a:r>
            <a:rPr lang="en-US" sz="1700" kern="1200">
              <a:solidFill>
                <a:schemeClr val="tx1"/>
              </a:solidFill>
              <a:latin typeface="Calibri"/>
              <a:ea typeface="Calibri"/>
              <a:cs typeface="Calibri"/>
            </a:rPr>
            <a:t>Reading (SOR) HMH curriculum in all K-8 schools. </a:t>
          </a:r>
        </a:p>
      </dsp:txBody>
      <dsp:txXfrm>
        <a:off x="2767991" y="1912378"/>
        <a:ext cx="2562758" cy="1845186"/>
      </dsp:txXfrm>
    </dsp:sp>
    <dsp:sp modelId="{98C85F92-91D6-46F3-A45C-E8D2FCD015AE}">
      <dsp:nvSpPr>
        <dsp:cNvPr id="0" name=""/>
        <dsp:cNvSpPr/>
      </dsp:nvSpPr>
      <dsp:spPr>
        <a:xfrm>
          <a:off x="2767991" y="682254"/>
          <a:ext cx="2562758" cy="1230124"/>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253144" tIns="165100" rIns="25314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767991" y="682254"/>
        <a:ext cx="2562758" cy="1230124"/>
      </dsp:txXfrm>
    </dsp:sp>
    <dsp:sp modelId="{B3087D95-F93A-45F6-B528-2BD8C767CCC1}">
      <dsp:nvSpPr>
        <dsp:cNvPr id="0" name=""/>
        <dsp:cNvSpPr/>
      </dsp:nvSpPr>
      <dsp:spPr>
        <a:xfrm>
          <a:off x="5535770" y="682254"/>
          <a:ext cx="2562758" cy="307531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53144" tIns="0" rIns="253144" bIns="330200" numCol="1" spcCol="1270" anchor="t" anchorCtr="0">
          <a:noAutofit/>
        </a:bodyPr>
        <a:lstStyle/>
        <a:p>
          <a:pPr marL="0" lvl="0" indent="0" algn="l" defTabSz="755650">
            <a:lnSpc>
              <a:spcPct val="90000"/>
            </a:lnSpc>
            <a:spcBef>
              <a:spcPct val="0"/>
            </a:spcBef>
            <a:spcAft>
              <a:spcPct val="35000"/>
            </a:spcAft>
            <a:buNone/>
          </a:pPr>
          <a:r>
            <a:rPr lang="en-US" sz="1700" kern="1200">
              <a:solidFill>
                <a:schemeClr val="tx1"/>
              </a:solidFill>
              <a:latin typeface="Calibri"/>
              <a:ea typeface="Calibri"/>
              <a:cs typeface="Calibri"/>
            </a:rPr>
            <a:t>Work </a:t>
          </a:r>
          <a:r>
            <a:rPr lang="en-US" sz="1700" i="0" kern="1200">
              <a:solidFill>
                <a:schemeClr val="tx1"/>
              </a:solidFill>
              <a:latin typeface="Calibri"/>
              <a:ea typeface="Calibri"/>
              <a:cs typeface="Calibri"/>
            </a:rPr>
            <a:t>to </a:t>
          </a:r>
          <a:r>
            <a:rPr lang="en-US" sz="1700" kern="1200">
              <a:solidFill>
                <a:schemeClr val="tx1"/>
              </a:solidFill>
              <a:latin typeface="Calibri"/>
              <a:ea typeface="Calibri"/>
              <a:cs typeface="Calibri"/>
            </a:rPr>
            <a:t>substantially improve daily attendance and reduce chronic absenteeism</a:t>
          </a:r>
          <a:r>
            <a:rPr lang="en-US" sz="1700" i="0" kern="1200">
              <a:solidFill>
                <a:schemeClr val="tx1"/>
              </a:solidFill>
              <a:latin typeface="Calibri"/>
              <a:ea typeface="Calibri"/>
              <a:cs typeface="Calibri"/>
            </a:rPr>
            <a:t>.</a:t>
          </a:r>
          <a:endParaRPr lang="en-US" sz="1700" kern="1200">
            <a:solidFill>
              <a:schemeClr val="tx1"/>
            </a:solidFill>
            <a:latin typeface="Calibri"/>
            <a:ea typeface="Calibri"/>
            <a:cs typeface="Calibri"/>
          </a:endParaRPr>
        </a:p>
      </dsp:txBody>
      <dsp:txXfrm>
        <a:off x="5535770" y="1912378"/>
        <a:ext cx="2562758" cy="1845186"/>
      </dsp:txXfrm>
    </dsp:sp>
    <dsp:sp modelId="{7065F4EA-A0C6-4D1C-9308-D1320BB7DD84}">
      <dsp:nvSpPr>
        <dsp:cNvPr id="0" name=""/>
        <dsp:cNvSpPr/>
      </dsp:nvSpPr>
      <dsp:spPr>
        <a:xfrm>
          <a:off x="5535770" y="682254"/>
          <a:ext cx="2562758" cy="1230124"/>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253144" tIns="165100" rIns="25314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535770" y="682254"/>
        <a:ext cx="2562758" cy="1230124"/>
      </dsp:txXfrm>
    </dsp:sp>
    <dsp:sp modelId="{BAE9331E-287A-49DE-BD5E-23BDFF5F8AD6}">
      <dsp:nvSpPr>
        <dsp:cNvPr id="0" name=""/>
        <dsp:cNvSpPr/>
      </dsp:nvSpPr>
      <dsp:spPr>
        <a:xfrm>
          <a:off x="8303550" y="682254"/>
          <a:ext cx="2562758" cy="307531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53144" tIns="0" rIns="253144" bIns="330200" numCol="1" spcCol="1270" anchor="t" anchorCtr="0">
          <a:noAutofit/>
        </a:bodyPr>
        <a:lstStyle/>
        <a:p>
          <a:pPr marL="0" lvl="0" indent="0" algn="l" defTabSz="755650">
            <a:lnSpc>
              <a:spcPct val="90000"/>
            </a:lnSpc>
            <a:spcBef>
              <a:spcPct val="0"/>
            </a:spcBef>
            <a:spcAft>
              <a:spcPct val="35000"/>
            </a:spcAft>
            <a:buNone/>
          </a:pPr>
          <a:r>
            <a:rPr lang="en-US" sz="1700" kern="1200">
              <a:solidFill>
                <a:schemeClr val="tx1"/>
              </a:solidFill>
              <a:latin typeface="Calibri"/>
              <a:ea typeface="Calibri"/>
              <a:cs typeface="Calibri"/>
            </a:rPr>
            <a:t>Continue </a:t>
          </a:r>
          <a:r>
            <a:rPr lang="en-US" sz="1700" i="0" kern="1200">
              <a:solidFill>
                <a:schemeClr val="tx1"/>
              </a:solidFill>
              <a:latin typeface="Calibri"/>
              <a:ea typeface="Calibri"/>
              <a:cs typeface="Calibri"/>
            </a:rPr>
            <a:t>to </a:t>
          </a:r>
          <a:r>
            <a:rPr lang="en-US" sz="1700" kern="1200">
              <a:solidFill>
                <a:schemeClr val="tx1"/>
              </a:solidFill>
              <a:latin typeface="Calibri"/>
              <a:ea typeface="Calibri"/>
              <a:cs typeface="Calibri"/>
            </a:rPr>
            <a:t>increase Parent and Family Engagement </a:t>
          </a:r>
          <a:r>
            <a:rPr lang="en-US" sz="1700" i="0" kern="1200">
              <a:solidFill>
                <a:schemeClr val="tx1"/>
              </a:solidFill>
              <a:latin typeface="Calibri"/>
              <a:ea typeface="Calibri"/>
              <a:cs typeface="Calibri"/>
            </a:rPr>
            <a:t>and </a:t>
          </a:r>
          <a:r>
            <a:rPr lang="en-US" sz="1700" kern="1200">
              <a:solidFill>
                <a:schemeClr val="tx1"/>
              </a:solidFill>
              <a:latin typeface="Calibri"/>
              <a:ea typeface="Calibri"/>
              <a:cs typeface="Calibri"/>
            </a:rPr>
            <a:t>Community Partnerships</a:t>
          </a:r>
          <a:r>
            <a:rPr lang="en-US" sz="1700" i="0" kern="1200">
              <a:solidFill>
                <a:schemeClr val="tx1"/>
              </a:solidFill>
              <a:latin typeface="Calibri"/>
              <a:ea typeface="Calibri"/>
              <a:cs typeface="Calibri"/>
            </a:rPr>
            <a:t>.</a:t>
          </a:r>
          <a:endParaRPr lang="en-US" sz="1700" kern="1200">
            <a:solidFill>
              <a:schemeClr val="tx1"/>
            </a:solidFill>
            <a:latin typeface="Calibri"/>
            <a:ea typeface="Calibri"/>
            <a:cs typeface="Calibri"/>
          </a:endParaRPr>
        </a:p>
      </dsp:txBody>
      <dsp:txXfrm>
        <a:off x="8303550" y="1912378"/>
        <a:ext cx="2562758" cy="1845186"/>
      </dsp:txXfrm>
    </dsp:sp>
    <dsp:sp modelId="{3330751F-3672-473B-A3B1-79BF181B798F}">
      <dsp:nvSpPr>
        <dsp:cNvPr id="0" name=""/>
        <dsp:cNvSpPr/>
      </dsp:nvSpPr>
      <dsp:spPr>
        <a:xfrm>
          <a:off x="8303550" y="682254"/>
          <a:ext cx="2562758" cy="1230124"/>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253144" tIns="165100" rIns="253144" bIns="165100" numCol="1" spcCol="1270" anchor="ctr" anchorCtr="0">
          <a:noAutofit/>
        </a:bodyPr>
        <a:lstStyle/>
        <a:p>
          <a:pPr marL="0" lvl="0" indent="0" algn="l" defTabSz="2933700">
            <a:lnSpc>
              <a:spcPct val="90000"/>
            </a:lnSpc>
            <a:spcBef>
              <a:spcPct val="0"/>
            </a:spcBef>
            <a:spcAft>
              <a:spcPct val="35000"/>
            </a:spcAft>
            <a:buNone/>
          </a:pPr>
          <a:r>
            <a:rPr lang="en-US" sz="6600" kern="1200"/>
            <a:t>04</a:t>
          </a:r>
        </a:p>
      </dsp:txBody>
      <dsp:txXfrm>
        <a:off x="8303550" y="682254"/>
        <a:ext cx="2562758" cy="1230124"/>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0323" cy="461974"/>
          </a:xfrm>
          <a:prstGeom prst="rect">
            <a:avLst/>
          </a:prstGeom>
          <a:noFill/>
          <a:ln>
            <a:noFill/>
          </a:ln>
        </p:spPr>
        <p:txBody>
          <a:bodyPr spcFirstLastPara="1" wrap="square" lIns="92294" tIns="46134" rIns="92294" bIns="46134"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4969" y="0"/>
            <a:ext cx="3010323" cy="461974"/>
          </a:xfrm>
          <a:prstGeom prst="rect">
            <a:avLst/>
          </a:prstGeom>
          <a:noFill/>
          <a:ln>
            <a:noFill/>
          </a:ln>
        </p:spPr>
        <p:txBody>
          <a:bodyPr spcFirstLastPara="1" wrap="square" lIns="92294" tIns="46134" rIns="92294" bIns="46134"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4690" y="4431109"/>
            <a:ext cx="5557520" cy="3625453"/>
          </a:xfrm>
          <a:prstGeom prst="rect">
            <a:avLst/>
          </a:prstGeom>
          <a:noFill/>
          <a:ln>
            <a:noFill/>
          </a:ln>
        </p:spPr>
        <p:txBody>
          <a:bodyPr spcFirstLastPara="1" wrap="square" lIns="92294" tIns="46134" rIns="92294" bIns="46134"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45527"/>
            <a:ext cx="3010323" cy="461973"/>
          </a:xfrm>
          <a:prstGeom prst="rect">
            <a:avLst/>
          </a:prstGeom>
          <a:noFill/>
          <a:ln>
            <a:noFill/>
          </a:ln>
        </p:spPr>
        <p:txBody>
          <a:bodyPr spcFirstLastPara="1" wrap="square" lIns="92294" tIns="46134" rIns="92294" bIns="46134"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4969" y="8745527"/>
            <a:ext cx="3010323" cy="461973"/>
          </a:xfrm>
          <a:prstGeom prst="rect">
            <a:avLst/>
          </a:prstGeom>
          <a:noFill/>
          <a:ln>
            <a:noFill/>
          </a:ln>
        </p:spPr>
        <p:txBody>
          <a:bodyPr spcFirstLastPara="1" wrap="square" lIns="92294" tIns="46134" rIns="92294" bIns="46134"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notes"/>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notes"/>
          <p:cNvSpPr txBox="1">
            <a:spLocks noGrp="1"/>
          </p:cNvSpPr>
          <p:nvPr>
            <p:ph type="body" idx="1"/>
          </p:nvPr>
        </p:nvSpPr>
        <p:spPr>
          <a:xfrm>
            <a:off x="694690" y="4431109"/>
            <a:ext cx="5557520" cy="3625453"/>
          </a:xfrm>
          <a:prstGeom prst="rect">
            <a:avLst/>
          </a:prstGeom>
          <a:noFill/>
          <a:ln>
            <a:noFill/>
          </a:ln>
        </p:spPr>
        <p:txBody>
          <a:bodyPr spcFirstLastPara="1" wrap="square" lIns="92294" tIns="46134" rIns="92294" bIns="46134" anchor="t" anchorCtr="0">
            <a:noAutofit/>
          </a:bodyPr>
          <a:lstStyle/>
          <a:p>
            <a:pPr marL="0" indent="0"/>
            <a:endParaRPr/>
          </a:p>
        </p:txBody>
      </p:sp>
      <p:sp>
        <p:nvSpPr>
          <p:cNvPr id="309" name="Google Shape;309;p1:notes"/>
          <p:cNvSpPr txBox="1">
            <a:spLocks noGrp="1"/>
          </p:cNvSpPr>
          <p:nvPr>
            <p:ph type="sldNum" idx="12"/>
          </p:nvPr>
        </p:nvSpPr>
        <p:spPr>
          <a:xfrm>
            <a:off x="3934969" y="8745527"/>
            <a:ext cx="3010323" cy="461973"/>
          </a:xfrm>
          <a:prstGeom prst="rect">
            <a:avLst/>
          </a:prstGeom>
          <a:noFill/>
          <a:ln>
            <a:noFill/>
          </a:ln>
        </p:spPr>
        <p:txBody>
          <a:bodyPr spcFirstLastPara="1" wrap="square" lIns="92294" tIns="46134" rIns="92294" bIns="46134"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AB5EEEC5-B206-23AC-B5E5-280B7598CAD9}"/>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DC64E566-E3F4-BEA7-0E65-E269D7F9965E}"/>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2E18B34E-DD9D-2175-2845-309F435CD296}"/>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5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AFE0FD8C-BA99-F741-2D19-E850B7CBE4DF}"/>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E8BF912F-698B-5033-2E9F-B2DD6C57FEFF}"/>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9F18708C-B40E-F843-C0D1-87742A72B3E5}"/>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5906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C8B2D051-5C1E-5CF8-704A-5CBAEE7DAAF0}"/>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8FDC7999-0170-CC69-9B4C-FAB5A418611D}"/>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5D01AD4C-FF04-8638-BAD3-2FFF01237AD6}"/>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208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17AAC0D9-E237-7B3C-C06C-CD4EF4424E47}"/>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1E01EC71-270F-8778-A431-ACD8C8FC87A5}"/>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B71D42A0-14E0-8345-106A-A35E1E0417EF}"/>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367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F3A6DD4F-BE63-ADEE-0D68-64A05E63C39D}"/>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DA8C0877-F786-C194-B6BA-D19C2CC8EEF6}"/>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27691E92-D77D-A51C-7432-B49A0CB49046}"/>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1977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4B0F1AF8-9D66-FF12-57E6-D485111A35B7}"/>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EB83069A-477D-2240-5356-865FFA195FAA}"/>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65A77B5B-DC1B-F99A-4CDE-B758E3A4E92A}"/>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64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117C221A-29A9-B580-59AA-F40F6FA0C380}"/>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9C068DC8-CCB1-8B48-730E-FA202BBE1B3B}"/>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552340B1-C11D-F323-47BD-AF7B00D9892B}"/>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813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5171AD4C-47ED-CDEB-3078-189048EF2FA2}"/>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3603978A-1D9F-A050-9E89-C62D72F4E146}"/>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F1FB4742-F80A-9AC6-52F4-D405D11E1FE7}"/>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596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0FFDD1D2-E352-71D6-EE5A-4F0B12FFA99A}"/>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38E97255-9BFC-282F-2D1E-9F991E07BAFC}"/>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00EE6084-118A-DD16-EF47-2770F083AA17}"/>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683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A97D67F5-053C-4639-E48A-404BED587FEE}"/>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CEBF274A-C843-6447-1C1C-05648EDED4E7}"/>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83D3D92C-D531-F840-979D-3B8B91030068}"/>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497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C071E38E-9FA6-B12F-1B21-366F9C639387}"/>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D3B9C3EF-181F-05C7-CE2F-FD29A510789D}"/>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E6919B73-8D19-CB4A-19CF-2F4465514389}"/>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514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FD46E08D-1E5E-B1E8-3A51-436C751C52F1}"/>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27035F80-BAEF-830E-E15F-B21769D2F524}"/>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4240967B-20C9-D5CD-88C9-9079A25D76E8}"/>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567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C49FB355-2C30-6D2C-3491-DA664ADA7C61}"/>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B7D9B430-3C14-FEF0-8E4A-BDD73F8634BB}"/>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DB25A431-80AB-07F4-C207-09A5C59319F2}"/>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786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B4176F58-DA1C-15F7-B972-534BF6F4DEF1}"/>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DA741525-9BC2-9BB0-2E04-0682A08D5929}"/>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50EDB687-B338-E6F3-648D-0D250FF8AF5E}"/>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8040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p:cSld name="Cover Slide">
    <p:spTree>
      <p:nvGrpSpPr>
        <p:cNvPr id="1" name="Shape 19"/>
        <p:cNvGrpSpPr/>
        <p:nvPr/>
      </p:nvGrpSpPr>
      <p:grpSpPr>
        <a:xfrm>
          <a:off x="0" y="0"/>
          <a:ext cx="0" cy="0"/>
          <a:chOff x="0" y="0"/>
          <a:chExt cx="0" cy="0"/>
        </a:xfrm>
      </p:grpSpPr>
      <p:sp>
        <p:nvSpPr>
          <p:cNvPr id="20" name="Google Shape;20;p2"/>
          <p:cNvSpPr/>
          <p:nvPr/>
        </p:nvSpPr>
        <p:spPr>
          <a:xfrm>
            <a:off x="0" y="0"/>
            <a:ext cx="12192000" cy="6858000"/>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21" name="Google Shape;21;p2"/>
          <p:cNvSpPr txBox="1"/>
          <p:nvPr/>
        </p:nvSpPr>
        <p:spPr>
          <a:xfrm>
            <a:off x="10284780" y="6188640"/>
            <a:ext cx="1267803"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/nycschools</a:t>
            </a:r>
            <a:endParaRPr sz="1400" b="1" i="0" u="none" strike="noStrike" cap="none">
              <a:solidFill>
                <a:schemeClr val="lt1"/>
              </a:solidFill>
              <a:latin typeface="Arial"/>
              <a:ea typeface="Arial"/>
              <a:cs typeface="Arial"/>
              <a:sym typeface="Arial"/>
            </a:endParaRPr>
          </a:p>
        </p:txBody>
      </p:sp>
      <p:sp>
        <p:nvSpPr>
          <p:cNvPr id="22" name="Google Shape;22;p2"/>
          <p:cNvSpPr txBox="1"/>
          <p:nvPr/>
        </p:nvSpPr>
        <p:spPr>
          <a:xfrm>
            <a:off x="7365253"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schools.nyc.gov</a:t>
            </a:r>
            <a:endParaRPr sz="1400" b="1" i="0" u="none" strike="noStrike" cap="none">
              <a:solidFill>
                <a:schemeClr val="lt1"/>
              </a:solidFill>
              <a:latin typeface="Arial"/>
              <a:ea typeface="Arial"/>
              <a:cs typeface="Arial"/>
              <a:sym typeface="Arial"/>
            </a:endParaRPr>
          </a:p>
        </p:txBody>
      </p:sp>
      <p:cxnSp>
        <p:nvCxnSpPr>
          <p:cNvPr id="23" name="Google Shape;23;p2"/>
          <p:cNvCxnSpPr/>
          <p:nvPr/>
        </p:nvCxnSpPr>
        <p:spPr>
          <a:xfrm>
            <a:off x="9054256" y="6208518"/>
            <a:ext cx="0" cy="321491"/>
          </a:xfrm>
          <a:prstGeom prst="straightConnector1">
            <a:avLst/>
          </a:prstGeom>
          <a:noFill/>
          <a:ln w="9525" cap="flat" cmpd="sng">
            <a:solidFill>
              <a:schemeClr val="accent1"/>
            </a:solidFill>
            <a:prstDash val="solid"/>
            <a:miter lim="800000"/>
            <a:headEnd type="none" w="sm" len="sm"/>
            <a:tailEnd type="none" w="sm" len="sm"/>
          </a:ln>
        </p:spPr>
      </p:cxnSp>
      <p:pic>
        <p:nvPicPr>
          <p:cNvPr id="24" name="Google Shape;24;p2" descr="Social media icons for Facebook, Instagram, Twitter, and YouTube"/>
          <p:cNvPicPr preferRelativeResize="0"/>
          <p:nvPr/>
        </p:nvPicPr>
        <p:blipFill rotWithShape="1">
          <a:blip r:embed="rId2">
            <a:alphaModFix/>
          </a:blip>
          <a:srcRect/>
          <a:stretch/>
        </p:blipFill>
        <p:spPr>
          <a:xfrm>
            <a:off x="9219912" y="6244947"/>
            <a:ext cx="1118840" cy="248631"/>
          </a:xfrm>
          <a:prstGeom prst="rect">
            <a:avLst/>
          </a:prstGeom>
          <a:noFill/>
          <a:ln>
            <a:noFill/>
          </a:ln>
        </p:spPr>
      </p:pic>
      <p:cxnSp>
        <p:nvCxnSpPr>
          <p:cNvPr id="25" name="Google Shape;25;p2"/>
          <p:cNvCxnSpPr/>
          <p:nvPr/>
        </p:nvCxnSpPr>
        <p:spPr>
          <a:xfrm>
            <a:off x="714968" y="4425929"/>
            <a:ext cx="5884614" cy="0"/>
          </a:xfrm>
          <a:prstGeom prst="straightConnector1">
            <a:avLst/>
          </a:prstGeom>
          <a:noFill/>
          <a:ln w="12700" cap="flat" cmpd="sng">
            <a:solidFill>
              <a:srgbClr val="789CD1"/>
            </a:solidFill>
            <a:prstDash val="solid"/>
            <a:miter lim="800000"/>
            <a:headEnd type="none" w="sm" len="sm"/>
            <a:tailEnd type="none" w="sm" len="sm"/>
          </a:ln>
        </p:spPr>
      </p:cxnSp>
      <p:sp>
        <p:nvSpPr>
          <p:cNvPr id="26" name="Google Shape;26;p2"/>
          <p:cNvSpPr txBox="1">
            <a:spLocks noGrp="1"/>
          </p:cNvSpPr>
          <p:nvPr>
            <p:ph type="title"/>
          </p:nvPr>
        </p:nvSpPr>
        <p:spPr>
          <a:xfrm>
            <a:off x="714967" y="1830833"/>
            <a:ext cx="5884615" cy="250924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B8D1ED"/>
              </a:buClr>
              <a:buSzPts val="7200"/>
              <a:buFont typeface="Arial"/>
              <a:buNone/>
              <a:defRPr sz="7200">
                <a:solidFill>
                  <a:srgbClr val="B8D1E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
          <p:cNvSpPr txBox="1">
            <a:spLocks noGrp="1"/>
          </p:cNvSpPr>
          <p:nvPr>
            <p:ph type="body" idx="1"/>
          </p:nvPr>
        </p:nvSpPr>
        <p:spPr>
          <a:xfrm>
            <a:off x="813616" y="4567254"/>
            <a:ext cx="4561765" cy="402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sz="2800" b="1">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
          <p:cNvSpPr>
            <a:spLocks noGrp="1"/>
          </p:cNvSpPr>
          <p:nvPr>
            <p:ph type="pic" idx="2"/>
          </p:nvPr>
        </p:nvSpPr>
        <p:spPr>
          <a:xfrm>
            <a:off x="6985588" y="690574"/>
            <a:ext cx="5206412" cy="4965104"/>
          </a:xfrm>
          <a:prstGeom prst="rect">
            <a:avLst/>
          </a:prstGeom>
          <a:noFill/>
          <a:ln>
            <a:noFill/>
          </a:ln>
        </p:spPr>
        <p:txBody>
          <a:bodyPr/>
          <a:lstStyle/>
          <a:p>
            <a:endParaRPr lang="en-US"/>
          </a:p>
        </p:txBody>
      </p:sp>
      <p:pic>
        <p:nvPicPr>
          <p:cNvPr id="29" name="Google Shape;29;p2" descr="N Y C Public Schools Logo"/>
          <p:cNvPicPr preferRelativeResize="0"/>
          <p:nvPr/>
        </p:nvPicPr>
        <p:blipFill rotWithShape="1">
          <a:blip r:embed="rId3">
            <a:alphaModFix/>
          </a:blip>
          <a:srcRect/>
          <a:stretch/>
        </p:blipFill>
        <p:spPr>
          <a:xfrm>
            <a:off x="639417" y="6028330"/>
            <a:ext cx="1996655" cy="5254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Alternative">
  <p:cSld name="Cover Slide Alternative">
    <p:spTree>
      <p:nvGrpSpPr>
        <p:cNvPr id="1" name="Shape 140"/>
        <p:cNvGrpSpPr/>
        <p:nvPr/>
      </p:nvGrpSpPr>
      <p:grpSpPr>
        <a:xfrm>
          <a:off x="0" y="0"/>
          <a:ext cx="0" cy="0"/>
          <a:chOff x="0" y="0"/>
          <a:chExt cx="0" cy="0"/>
        </a:xfrm>
      </p:grpSpPr>
      <p:cxnSp>
        <p:nvCxnSpPr>
          <p:cNvPr id="141" name="Google Shape;141;p14"/>
          <p:cNvCxnSpPr/>
          <p:nvPr/>
        </p:nvCxnSpPr>
        <p:spPr>
          <a:xfrm>
            <a:off x="714968" y="4425929"/>
            <a:ext cx="6131188" cy="0"/>
          </a:xfrm>
          <a:prstGeom prst="straightConnector1">
            <a:avLst/>
          </a:prstGeom>
          <a:noFill/>
          <a:ln w="12700" cap="flat" cmpd="sng">
            <a:solidFill>
              <a:srgbClr val="212D65"/>
            </a:solidFill>
            <a:prstDash val="solid"/>
            <a:miter lim="800000"/>
            <a:headEnd type="none" w="sm" len="sm"/>
            <a:tailEnd type="none" w="sm" len="sm"/>
          </a:ln>
        </p:spPr>
      </p:cxnSp>
      <p:sp>
        <p:nvSpPr>
          <p:cNvPr id="142" name="Google Shape;142;p14"/>
          <p:cNvSpPr txBox="1">
            <a:spLocks noGrp="1"/>
          </p:cNvSpPr>
          <p:nvPr>
            <p:ph type="title"/>
          </p:nvPr>
        </p:nvSpPr>
        <p:spPr>
          <a:xfrm>
            <a:off x="714968" y="1830833"/>
            <a:ext cx="5716276" cy="250924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12D65"/>
              </a:buClr>
              <a:buSzPts val="7200"/>
              <a:buFont typeface="Arial"/>
              <a:buNone/>
              <a:defRPr sz="7200">
                <a:solidFill>
                  <a:srgbClr val="212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4"/>
          <p:cNvSpPr txBox="1">
            <a:spLocks noGrp="1"/>
          </p:cNvSpPr>
          <p:nvPr>
            <p:ph type="body" idx="1"/>
          </p:nvPr>
        </p:nvSpPr>
        <p:spPr>
          <a:xfrm>
            <a:off x="813616" y="4567254"/>
            <a:ext cx="5617628" cy="402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12D65"/>
              </a:buClr>
              <a:buSzPts val="2800"/>
              <a:buNone/>
              <a:defRPr sz="2800" b="1">
                <a:solidFill>
                  <a:srgbClr val="212D65"/>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4"/>
          <p:cNvSpPr>
            <a:spLocks noGrp="1"/>
          </p:cNvSpPr>
          <p:nvPr>
            <p:ph type="pic" idx="2"/>
          </p:nvPr>
        </p:nvSpPr>
        <p:spPr>
          <a:xfrm>
            <a:off x="6985588" y="690574"/>
            <a:ext cx="5206412" cy="4965104"/>
          </a:xfrm>
          <a:prstGeom prst="rect">
            <a:avLst/>
          </a:prstGeom>
          <a:noFill/>
          <a:ln>
            <a:noFill/>
          </a:ln>
        </p:spPr>
      </p:sp>
      <p:sp>
        <p:nvSpPr>
          <p:cNvPr id="145" name="Google Shape;145;p14"/>
          <p:cNvSpPr txBox="1">
            <a:spLocks noGrp="1"/>
          </p:cNvSpPr>
          <p:nvPr>
            <p:ph type="ftr" idx="11"/>
          </p:nvPr>
        </p:nvSpPr>
        <p:spPr>
          <a:xfrm>
            <a:off x="10284781"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46" name="Google Shape;146;p14" descr="Social media icons for Facebook, Instagram, Twitter, and YouTube"/>
          <p:cNvPicPr preferRelativeResize="0"/>
          <p:nvPr/>
        </p:nvPicPr>
        <p:blipFill rotWithShape="1">
          <a:blip r:embed="rId2">
            <a:alphaModFix/>
          </a:blip>
          <a:srcRect/>
          <a:stretch/>
        </p:blipFill>
        <p:spPr>
          <a:xfrm>
            <a:off x="9208502" y="6237815"/>
            <a:ext cx="1183029" cy="262895"/>
          </a:xfrm>
          <a:prstGeom prst="rect">
            <a:avLst/>
          </a:prstGeom>
          <a:noFill/>
          <a:ln>
            <a:noFill/>
          </a:ln>
        </p:spPr>
      </p:pic>
      <p:sp>
        <p:nvSpPr>
          <p:cNvPr id="147" name="Google Shape;147;p14"/>
          <p:cNvSpPr txBox="1"/>
          <p:nvPr/>
        </p:nvSpPr>
        <p:spPr>
          <a:xfrm>
            <a:off x="7365254"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rgbClr val="212D65"/>
                </a:solidFill>
                <a:latin typeface="Arial"/>
                <a:ea typeface="Arial"/>
                <a:cs typeface="Arial"/>
                <a:sym typeface="Arial"/>
              </a:rPr>
              <a:t>schools.nyc.gov</a:t>
            </a:r>
            <a:endParaRPr sz="1400" b="1" i="0" u="none" strike="noStrike" cap="none">
              <a:solidFill>
                <a:srgbClr val="212D65"/>
              </a:solidFill>
              <a:latin typeface="Arial"/>
              <a:ea typeface="Arial"/>
              <a:cs typeface="Arial"/>
              <a:sym typeface="Arial"/>
            </a:endParaRPr>
          </a:p>
        </p:txBody>
      </p:sp>
      <p:cxnSp>
        <p:nvCxnSpPr>
          <p:cNvPr id="148" name="Google Shape;148;p14"/>
          <p:cNvCxnSpPr/>
          <p:nvPr/>
        </p:nvCxnSpPr>
        <p:spPr>
          <a:xfrm>
            <a:off x="9054257"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49" name="Google Shape;149;p14" descr="N Y C Public Schools Logo"/>
          <p:cNvPicPr preferRelativeResize="0"/>
          <p:nvPr/>
        </p:nvPicPr>
        <p:blipFill rotWithShape="1">
          <a:blip r:embed="rId3">
            <a:alphaModFix/>
          </a:blip>
          <a:srcRect/>
          <a:stretch/>
        </p:blipFill>
        <p:spPr>
          <a:xfrm>
            <a:off x="681518" y="6138405"/>
            <a:ext cx="1754512" cy="46171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5"/>
          <p:cNvSpPr/>
          <p:nvPr/>
        </p:nvSpPr>
        <p:spPr>
          <a:xfrm>
            <a:off x="0" y="0"/>
            <a:ext cx="12192000" cy="6858000"/>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152" name="Google Shape;152;p15"/>
          <p:cNvSpPr txBox="1">
            <a:spLocks noGrp="1"/>
          </p:cNvSpPr>
          <p:nvPr>
            <p:ph type="title"/>
          </p:nvPr>
        </p:nvSpPr>
        <p:spPr>
          <a:xfrm>
            <a:off x="838200" y="862081"/>
            <a:ext cx="3018183" cy="499261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5"/>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Arial"/>
                <a:ea typeface="Arial"/>
                <a:cs typeface="Arial"/>
                <a:sym typeface="Arial"/>
              </a:defRPr>
            </a:lvl1pPr>
            <a:lvl2pPr marL="0" lvl="1" indent="0" algn="l">
              <a:spcBef>
                <a:spcPts val="0"/>
              </a:spcBef>
              <a:buNone/>
              <a:defRPr sz="1200" b="1" i="0" u="none" strike="noStrike" cap="none">
                <a:solidFill>
                  <a:schemeClr val="lt1"/>
                </a:solidFill>
                <a:latin typeface="Arial"/>
                <a:ea typeface="Arial"/>
                <a:cs typeface="Arial"/>
                <a:sym typeface="Arial"/>
              </a:defRPr>
            </a:lvl2pPr>
            <a:lvl3pPr marL="0" lvl="2" indent="0" algn="l">
              <a:spcBef>
                <a:spcPts val="0"/>
              </a:spcBef>
              <a:buNone/>
              <a:defRPr sz="1200" b="1" i="0" u="none" strike="noStrike" cap="none">
                <a:solidFill>
                  <a:schemeClr val="lt1"/>
                </a:solidFill>
                <a:latin typeface="Arial"/>
                <a:ea typeface="Arial"/>
                <a:cs typeface="Arial"/>
                <a:sym typeface="Arial"/>
              </a:defRPr>
            </a:lvl3pPr>
            <a:lvl4pPr marL="0" lvl="3" indent="0" algn="l">
              <a:spcBef>
                <a:spcPts val="0"/>
              </a:spcBef>
              <a:buNone/>
              <a:defRPr sz="1200" b="1" i="0" u="none" strike="noStrike" cap="none">
                <a:solidFill>
                  <a:schemeClr val="lt1"/>
                </a:solidFill>
                <a:latin typeface="Arial"/>
                <a:ea typeface="Arial"/>
                <a:cs typeface="Arial"/>
                <a:sym typeface="Arial"/>
              </a:defRPr>
            </a:lvl4pPr>
            <a:lvl5pPr marL="0" lvl="4" indent="0" algn="l">
              <a:spcBef>
                <a:spcPts val="0"/>
              </a:spcBef>
              <a:buNone/>
              <a:defRPr sz="1200" b="1" i="0" u="none" strike="noStrike" cap="none">
                <a:solidFill>
                  <a:schemeClr val="lt1"/>
                </a:solidFill>
                <a:latin typeface="Arial"/>
                <a:ea typeface="Arial"/>
                <a:cs typeface="Arial"/>
                <a:sym typeface="Arial"/>
              </a:defRPr>
            </a:lvl5pPr>
            <a:lvl6pPr marL="0" lvl="5" indent="0" algn="l">
              <a:spcBef>
                <a:spcPts val="0"/>
              </a:spcBef>
              <a:buNone/>
              <a:defRPr sz="1200" b="1" i="0" u="none" strike="noStrike" cap="none">
                <a:solidFill>
                  <a:schemeClr val="lt1"/>
                </a:solidFill>
                <a:latin typeface="Arial"/>
                <a:ea typeface="Arial"/>
                <a:cs typeface="Arial"/>
                <a:sym typeface="Arial"/>
              </a:defRPr>
            </a:lvl6pPr>
            <a:lvl7pPr marL="0" lvl="6" indent="0" algn="l">
              <a:spcBef>
                <a:spcPts val="0"/>
              </a:spcBef>
              <a:buNone/>
              <a:defRPr sz="1200" b="1" i="0" u="none" strike="noStrike" cap="none">
                <a:solidFill>
                  <a:schemeClr val="lt1"/>
                </a:solidFill>
                <a:latin typeface="Arial"/>
                <a:ea typeface="Arial"/>
                <a:cs typeface="Arial"/>
                <a:sym typeface="Arial"/>
              </a:defRPr>
            </a:lvl7pPr>
            <a:lvl8pPr marL="0" lvl="7" indent="0" algn="l">
              <a:spcBef>
                <a:spcPts val="0"/>
              </a:spcBef>
              <a:buNone/>
              <a:defRPr sz="1200" b="1" i="0" u="none" strike="noStrike" cap="none">
                <a:solidFill>
                  <a:schemeClr val="lt1"/>
                </a:solidFill>
                <a:latin typeface="Arial"/>
                <a:ea typeface="Arial"/>
                <a:cs typeface="Arial"/>
                <a:sym typeface="Arial"/>
              </a:defRPr>
            </a:lvl8pPr>
            <a:lvl9pPr marL="0" lvl="8" indent="0" algn="l">
              <a:spcBef>
                <a:spcPts val="0"/>
              </a:spcBef>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54" name="Google Shape;154;p15"/>
          <p:cNvCxnSpPr/>
          <p:nvPr/>
        </p:nvCxnSpPr>
        <p:spPr>
          <a:xfrm>
            <a:off x="10807148" y="6208518"/>
            <a:ext cx="0" cy="321491"/>
          </a:xfrm>
          <a:prstGeom prst="straightConnector1">
            <a:avLst/>
          </a:prstGeom>
          <a:noFill/>
          <a:ln w="9525" cap="flat" cmpd="sng">
            <a:solidFill>
              <a:srgbClr val="789CD1"/>
            </a:solidFill>
            <a:prstDash val="solid"/>
            <a:miter lim="800000"/>
            <a:headEnd type="none" w="sm" len="sm"/>
            <a:tailEnd type="none" w="sm" len="sm"/>
          </a:ln>
        </p:spPr>
      </p:cxnSp>
      <p:sp>
        <p:nvSpPr>
          <p:cNvPr id="155" name="Google Shape;155;p15"/>
          <p:cNvSpPr txBox="1">
            <a:spLocks noGrp="1"/>
          </p:cNvSpPr>
          <p:nvPr>
            <p:ph type="body" idx="1"/>
          </p:nvPr>
        </p:nvSpPr>
        <p:spPr>
          <a:xfrm>
            <a:off x="4326836" y="812386"/>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5"/>
          <p:cNvSpPr txBox="1">
            <a:spLocks noGrp="1"/>
          </p:cNvSpPr>
          <p:nvPr>
            <p:ph type="body" idx="2"/>
          </p:nvPr>
        </p:nvSpPr>
        <p:spPr>
          <a:xfrm>
            <a:off x="4989440" y="951533"/>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5"/>
          <p:cNvSpPr txBox="1">
            <a:spLocks noGrp="1"/>
          </p:cNvSpPr>
          <p:nvPr>
            <p:ph type="body" idx="3"/>
          </p:nvPr>
        </p:nvSpPr>
        <p:spPr>
          <a:xfrm>
            <a:off x="4326836" y="1877305"/>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5"/>
          <p:cNvSpPr txBox="1">
            <a:spLocks noGrp="1"/>
          </p:cNvSpPr>
          <p:nvPr>
            <p:ph type="body" idx="4"/>
          </p:nvPr>
        </p:nvSpPr>
        <p:spPr>
          <a:xfrm>
            <a:off x="4989440" y="2016452"/>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5"/>
          <p:cNvSpPr txBox="1">
            <a:spLocks noGrp="1"/>
          </p:cNvSpPr>
          <p:nvPr>
            <p:ph type="body" idx="5"/>
          </p:nvPr>
        </p:nvSpPr>
        <p:spPr>
          <a:xfrm>
            <a:off x="4326836" y="2942224"/>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5"/>
          <p:cNvSpPr txBox="1">
            <a:spLocks noGrp="1"/>
          </p:cNvSpPr>
          <p:nvPr>
            <p:ph type="body" idx="6"/>
          </p:nvPr>
        </p:nvSpPr>
        <p:spPr>
          <a:xfrm>
            <a:off x="4989440" y="3081371"/>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5"/>
          <p:cNvSpPr txBox="1">
            <a:spLocks noGrp="1"/>
          </p:cNvSpPr>
          <p:nvPr>
            <p:ph type="body" idx="7"/>
          </p:nvPr>
        </p:nvSpPr>
        <p:spPr>
          <a:xfrm>
            <a:off x="4326836" y="4007143"/>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5"/>
          <p:cNvSpPr txBox="1">
            <a:spLocks noGrp="1"/>
          </p:cNvSpPr>
          <p:nvPr>
            <p:ph type="body" idx="8"/>
          </p:nvPr>
        </p:nvSpPr>
        <p:spPr>
          <a:xfrm>
            <a:off x="4989440" y="4146290"/>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5"/>
          <p:cNvSpPr txBox="1">
            <a:spLocks noGrp="1"/>
          </p:cNvSpPr>
          <p:nvPr>
            <p:ph type="body" idx="9"/>
          </p:nvPr>
        </p:nvSpPr>
        <p:spPr>
          <a:xfrm>
            <a:off x="4326836" y="5072060"/>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5"/>
          <p:cNvSpPr txBox="1">
            <a:spLocks noGrp="1"/>
          </p:cNvSpPr>
          <p:nvPr>
            <p:ph type="body" idx="13"/>
          </p:nvPr>
        </p:nvSpPr>
        <p:spPr>
          <a:xfrm>
            <a:off x="4989440" y="5211207"/>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5"/>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15"/>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schools.nyc.gov</a:t>
            </a:r>
            <a:endParaRPr sz="1400" b="1" i="0" u="none" strike="noStrike" cap="none">
              <a:solidFill>
                <a:schemeClr val="lt1"/>
              </a:solidFill>
              <a:latin typeface="Arial"/>
              <a:ea typeface="Arial"/>
              <a:cs typeface="Arial"/>
              <a:sym typeface="Arial"/>
            </a:endParaRPr>
          </a:p>
        </p:txBody>
      </p:sp>
      <p:cxnSp>
        <p:nvCxnSpPr>
          <p:cNvPr id="167" name="Google Shape;167;p15"/>
          <p:cNvCxnSpPr/>
          <p:nvPr/>
        </p:nvCxnSpPr>
        <p:spPr>
          <a:xfrm>
            <a:off x="8225994" y="6208518"/>
            <a:ext cx="0" cy="321491"/>
          </a:xfrm>
          <a:prstGeom prst="straightConnector1">
            <a:avLst/>
          </a:prstGeom>
          <a:noFill/>
          <a:ln w="9525" cap="flat" cmpd="sng">
            <a:solidFill>
              <a:schemeClr val="accent1"/>
            </a:solidFill>
            <a:prstDash val="solid"/>
            <a:miter lim="800000"/>
            <a:headEnd type="none" w="sm" len="sm"/>
            <a:tailEnd type="none" w="sm" len="sm"/>
          </a:ln>
        </p:spPr>
      </p:cxnSp>
      <p:pic>
        <p:nvPicPr>
          <p:cNvPr id="168" name="Google Shape;168;p15" descr="Social media icons for Facebook, Instagram, Twitter, and YouTube"/>
          <p:cNvPicPr preferRelativeResize="0"/>
          <p:nvPr/>
        </p:nvPicPr>
        <p:blipFill rotWithShape="1">
          <a:blip r:embed="rId2">
            <a:alphaModFix/>
          </a:blip>
          <a:srcRect/>
          <a:stretch/>
        </p:blipFill>
        <p:spPr>
          <a:xfrm>
            <a:off x="8391650" y="6244947"/>
            <a:ext cx="1118840" cy="248631"/>
          </a:xfrm>
          <a:prstGeom prst="rect">
            <a:avLst/>
          </a:prstGeom>
          <a:noFill/>
          <a:ln>
            <a:noFill/>
          </a:ln>
        </p:spPr>
      </p:pic>
      <p:pic>
        <p:nvPicPr>
          <p:cNvPr id="169" name="Google Shape;169;p15" descr="N Y C Public Schools Logo"/>
          <p:cNvPicPr preferRelativeResize="0"/>
          <p:nvPr/>
        </p:nvPicPr>
        <p:blipFill rotWithShape="1">
          <a:blip r:embed="rId3">
            <a:alphaModFix/>
          </a:blip>
          <a:srcRect/>
          <a:stretch/>
        </p:blipFill>
        <p:spPr>
          <a:xfrm>
            <a:off x="639417" y="6028330"/>
            <a:ext cx="1996655" cy="52543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List with Photo Alternative">
  <p:cSld name="Title Slide List with Photo Alternative">
    <p:spTree>
      <p:nvGrpSpPr>
        <p:cNvPr id="1" name="Shape 183"/>
        <p:cNvGrpSpPr/>
        <p:nvPr/>
      </p:nvGrpSpPr>
      <p:grpSpPr>
        <a:xfrm>
          <a:off x="0" y="0"/>
          <a:ext cx="0" cy="0"/>
          <a:chOff x="0" y="0"/>
          <a:chExt cx="0" cy="0"/>
        </a:xfrm>
      </p:grpSpPr>
      <p:sp>
        <p:nvSpPr>
          <p:cNvPr id="184" name="Google Shape;184;p17"/>
          <p:cNvSpPr txBox="1">
            <a:spLocks noGrp="1"/>
          </p:cNvSpPr>
          <p:nvPr>
            <p:ph type="ctrTitle"/>
          </p:nvPr>
        </p:nvSpPr>
        <p:spPr>
          <a:xfrm>
            <a:off x="5830296" y="499974"/>
            <a:ext cx="5544153" cy="153028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12D65"/>
              </a:buClr>
              <a:buSzPts val="4400"/>
              <a:buFont typeface="Arial"/>
              <a:buNone/>
              <a:defRPr sz="4400">
                <a:solidFill>
                  <a:srgbClr val="212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17"/>
          <p:cNvSpPr txBox="1">
            <a:spLocks noGrp="1"/>
          </p:cNvSpPr>
          <p:nvPr>
            <p:ph type="subTitle" idx="1"/>
          </p:nvPr>
        </p:nvSpPr>
        <p:spPr>
          <a:xfrm>
            <a:off x="5830296" y="2355924"/>
            <a:ext cx="5544153" cy="332074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200"/>
              <a:buFont typeface="Play"/>
              <a:buAutoNum type="arabicPeriod"/>
              <a:defRPr sz="2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6" name="Google Shape;186;p17"/>
          <p:cNvSpPr>
            <a:spLocks noGrp="1"/>
          </p:cNvSpPr>
          <p:nvPr>
            <p:ph type="pic" idx="2"/>
          </p:nvPr>
        </p:nvSpPr>
        <p:spPr>
          <a:xfrm>
            <a:off x="-579" y="0"/>
            <a:ext cx="5013325" cy="6858000"/>
          </a:xfrm>
          <a:prstGeom prst="rect">
            <a:avLst/>
          </a:prstGeom>
          <a:noFill/>
          <a:ln>
            <a:noFill/>
          </a:ln>
        </p:spPr>
      </p:sp>
      <p:sp>
        <p:nvSpPr>
          <p:cNvPr id="187" name="Google Shape;187;p17"/>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17"/>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89" name="Google Shape;189;p17"/>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90" name="Google Shape;190;p17" descr="Social media icons for Facebook, Instagram, Twitter, and YouTube"/>
          <p:cNvPicPr preferRelativeResize="0"/>
          <p:nvPr/>
        </p:nvPicPr>
        <p:blipFill rotWithShape="1">
          <a:blip r:embed="rId2">
            <a:alphaModFix/>
          </a:blip>
          <a:srcRect/>
          <a:stretch/>
        </p:blipFill>
        <p:spPr>
          <a:xfrm>
            <a:off x="8380239" y="6237815"/>
            <a:ext cx="1183029" cy="262895"/>
          </a:xfrm>
          <a:prstGeom prst="rect">
            <a:avLst/>
          </a:prstGeom>
          <a:noFill/>
          <a:ln>
            <a:noFill/>
          </a:ln>
        </p:spPr>
      </p:pic>
      <p:sp>
        <p:nvSpPr>
          <p:cNvPr id="191" name="Google Shape;191;p17"/>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rgbClr val="212D65"/>
                </a:solidFill>
                <a:latin typeface="Arial"/>
                <a:ea typeface="Arial"/>
                <a:cs typeface="Arial"/>
                <a:sym typeface="Arial"/>
              </a:rPr>
              <a:t>schools.nyc.gov</a:t>
            </a:r>
            <a:endParaRPr sz="1400" b="1" i="0" u="none" strike="noStrike" cap="none">
              <a:solidFill>
                <a:srgbClr val="212D65"/>
              </a:solidFill>
              <a:latin typeface="Arial"/>
              <a:ea typeface="Arial"/>
              <a:cs typeface="Arial"/>
              <a:sym typeface="Arial"/>
            </a:endParaRPr>
          </a:p>
        </p:txBody>
      </p:sp>
      <p:cxnSp>
        <p:nvCxnSpPr>
          <p:cNvPr id="192" name="Google Shape;192;p17"/>
          <p:cNvCxnSpPr/>
          <p:nvPr/>
        </p:nvCxnSpPr>
        <p:spPr>
          <a:xfrm>
            <a:off x="8225994" y="6208518"/>
            <a:ext cx="0" cy="321491"/>
          </a:xfrm>
          <a:prstGeom prst="straightConnector1">
            <a:avLst/>
          </a:prstGeom>
          <a:noFill/>
          <a:ln w="9525" cap="flat" cmpd="sng">
            <a:solidFill>
              <a:srgbClr val="003365"/>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List with Photo Alternative 2">
  <p:cSld name="Title Slide List with Photo Alternative 2">
    <p:spTree>
      <p:nvGrpSpPr>
        <p:cNvPr id="1" name="Shape 193"/>
        <p:cNvGrpSpPr/>
        <p:nvPr/>
      </p:nvGrpSpPr>
      <p:grpSpPr>
        <a:xfrm>
          <a:off x="0" y="0"/>
          <a:ext cx="0" cy="0"/>
          <a:chOff x="0" y="0"/>
          <a:chExt cx="0" cy="0"/>
        </a:xfrm>
      </p:grpSpPr>
      <p:sp>
        <p:nvSpPr>
          <p:cNvPr id="194" name="Google Shape;194;p18"/>
          <p:cNvSpPr txBox="1">
            <a:spLocks noGrp="1"/>
          </p:cNvSpPr>
          <p:nvPr>
            <p:ph type="ctrTitle"/>
          </p:nvPr>
        </p:nvSpPr>
        <p:spPr>
          <a:xfrm>
            <a:off x="823956" y="499974"/>
            <a:ext cx="5544153" cy="153028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12D65"/>
              </a:buClr>
              <a:buSzPts val="4400"/>
              <a:buFont typeface="Arial"/>
              <a:buNone/>
              <a:defRPr sz="4400">
                <a:solidFill>
                  <a:srgbClr val="212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18"/>
          <p:cNvSpPr txBox="1">
            <a:spLocks noGrp="1"/>
          </p:cNvSpPr>
          <p:nvPr>
            <p:ph type="subTitle" idx="1"/>
          </p:nvPr>
        </p:nvSpPr>
        <p:spPr>
          <a:xfrm>
            <a:off x="823956" y="2355924"/>
            <a:ext cx="5544153" cy="332074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200"/>
              <a:buFont typeface="Play"/>
              <a:buAutoNum type="arabicPeriod"/>
              <a:defRPr sz="2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6" name="Google Shape;196;p18"/>
          <p:cNvSpPr>
            <a:spLocks noGrp="1"/>
          </p:cNvSpPr>
          <p:nvPr>
            <p:ph type="pic" idx="2"/>
          </p:nvPr>
        </p:nvSpPr>
        <p:spPr>
          <a:xfrm>
            <a:off x="7178675" y="0"/>
            <a:ext cx="5013325" cy="6858000"/>
          </a:xfrm>
          <a:prstGeom prst="rect">
            <a:avLst/>
          </a:prstGeom>
          <a:noFill/>
          <a:ln>
            <a:noFill/>
          </a:ln>
        </p:spPr>
      </p:sp>
      <p:pic>
        <p:nvPicPr>
          <p:cNvPr id="197" name="Google Shape;197;p18" descr="N Y C Public Schools Logo"/>
          <p:cNvPicPr preferRelativeResize="0"/>
          <p:nvPr/>
        </p:nvPicPr>
        <p:blipFill rotWithShape="1">
          <a:blip r:embed="rId2">
            <a:alphaModFix/>
          </a:blip>
          <a:srcRect/>
          <a:stretch/>
        </p:blipFill>
        <p:spPr>
          <a:xfrm>
            <a:off x="681518" y="6138405"/>
            <a:ext cx="1754512" cy="4617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with Two Mobiles">
  <p:cSld name="Title Slide with Two Mobiles">
    <p:spTree>
      <p:nvGrpSpPr>
        <p:cNvPr id="1" name="Shape 198"/>
        <p:cNvGrpSpPr/>
        <p:nvPr/>
      </p:nvGrpSpPr>
      <p:grpSpPr>
        <a:xfrm>
          <a:off x="0" y="0"/>
          <a:ext cx="0" cy="0"/>
          <a:chOff x="0" y="0"/>
          <a:chExt cx="0" cy="0"/>
        </a:xfrm>
      </p:grpSpPr>
      <p:sp>
        <p:nvSpPr>
          <p:cNvPr id="199" name="Google Shape;199;p19"/>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9"/>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01" name="Google Shape;201;p19"/>
          <p:cNvSpPr/>
          <p:nvPr/>
        </p:nvSpPr>
        <p:spPr>
          <a:xfrm>
            <a:off x="0" y="0"/>
            <a:ext cx="12192000" cy="5854698"/>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02" name="Google Shape;202;p19"/>
          <p:cNvCxnSpPr/>
          <p:nvPr/>
        </p:nvCxnSpPr>
        <p:spPr>
          <a:xfrm rot="10800000" flipH="1">
            <a:off x="8266801" y="904568"/>
            <a:ext cx="2128" cy="314714"/>
          </a:xfrm>
          <a:prstGeom prst="straightConnector1">
            <a:avLst/>
          </a:prstGeom>
          <a:noFill/>
          <a:ln w="12700" cap="flat" cmpd="sng">
            <a:solidFill>
              <a:srgbClr val="B8D1ED"/>
            </a:solidFill>
            <a:prstDash val="solid"/>
            <a:miter lim="800000"/>
            <a:headEnd type="none" w="sm" len="sm"/>
            <a:tailEnd type="none" w="sm" len="sm"/>
          </a:ln>
        </p:spPr>
      </p:cxnSp>
      <p:cxnSp>
        <p:nvCxnSpPr>
          <p:cNvPr id="203" name="Google Shape;203;p19"/>
          <p:cNvCxnSpPr/>
          <p:nvPr/>
        </p:nvCxnSpPr>
        <p:spPr>
          <a:xfrm rot="10800000" flipH="1">
            <a:off x="10597046" y="904568"/>
            <a:ext cx="2128" cy="314714"/>
          </a:xfrm>
          <a:prstGeom prst="straightConnector1">
            <a:avLst/>
          </a:prstGeom>
          <a:noFill/>
          <a:ln w="12700" cap="flat" cmpd="sng">
            <a:solidFill>
              <a:srgbClr val="B8D1ED"/>
            </a:solidFill>
            <a:prstDash val="solid"/>
            <a:miter lim="800000"/>
            <a:headEnd type="none" w="sm" len="sm"/>
            <a:tailEnd type="none" w="sm" len="sm"/>
          </a:ln>
        </p:spPr>
      </p:cxnSp>
      <p:grpSp>
        <p:nvGrpSpPr>
          <p:cNvPr id="204" name="Google Shape;204;p19" descr="Icon of a mobile phone&#10;"/>
          <p:cNvGrpSpPr/>
          <p:nvPr/>
        </p:nvGrpSpPr>
        <p:grpSpPr>
          <a:xfrm>
            <a:off x="7180963" y="1211394"/>
            <a:ext cx="2171220" cy="4254662"/>
            <a:chOff x="7180963" y="1211394"/>
            <a:chExt cx="2171220" cy="4254662"/>
          </a:xfrm>
        </p:grpSpPr>
        <p:pic>
          <p:nvPicPr>
            <p:cNvPr id="205" name="Google Shape;205;p19"/>
            <p:cNvPicPr preferRelativeResize="0"/>
            <p:nvPr/>
          </p:nvPicPr>
          <p:blipFill rotWithShape="1">
            <a:blip r:embed="rId2">
              <a:alphaModFix/>
            </a:blip>
            <a:srcRect l="26172" t="18107" r="24960" b="18050"/>
            <a:stretch/>
          </p:blipFill>
          <p:spPr>
            <a:xfrm>
              <a:off x="7180963" y="1211394"/>
              <a:ext cx="2171220" cy="4254662"/>
            </a:xfrm>
            <a:prstGeom prst="rect">
              <a:avLst/>
            </a:prstGeom>
            <a:noFill/>
            <a:ln>
              <a:noFill/>
            </a:ln>
          </p:spPr>
        </p:pic>
        <p:sp>
          <p:nvSpPr>
            <p:cNvPr id="206" name="Google Shape;206;p19"/>
            <p:cNvSpPr/>
            <p:nvPr/>
          </p:nvSpPr>
          <p:spPr>
            <a:xfrm>
              <a:off x="7360920" y="1646052"/>
              <a:ext cx="1761209"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07" name="Google Shape;207;p19" descr="Icon of a mobile phone&#10;"/>
          <p:cNvGrpSpPr/>
          <p:nvPr/>
        </p:nvGrpSpPr>
        <p:grpSpPr>
          <a:xfrm>
            <a:off x="9460499" y="1199618"/>
            <a:ext cx="2271116" cy="4254662"/>
            <a:chOff x="9460499" y="1199618"/>
            <a:chExt cx="2271116" cy="4254662"/>
          </a:xfrm>
        </p:grpSpPr>
        <p:pic>
          <p:nvPicPr>
            <p:cNvPr id="208" name="Google Shape;208;p19"/>
            <p:cNvPicPr preferRelativeResize="0"/>
            <p:nvPr/>
          </p:nvPicPr>
          <p:blipFill rotWithShape="1">
            <a:blip r:embed="rId3">
              <a:alphaModFix/>
            </a:blip>
            <a:srcRect l="24678" t="18027" r="24285" b="18229"/>
            <a:stretch/>
          </p:blipFill>
          <p:spPr>
            <a:xfrm>
              <a:off x="9460499" y="1199618"/>
              <a:ext cx="2271116" cy="4254662"/>
            </a:xfrm>
            <a:prstGeom prst="rect">
              <a:avLst/>
            </a:prstGeom>
            <a:noFill/>
            <a:ln>
              <a:noFill/>
            </a:ln>
          </p:spPr>
        </p:pic>
        <p:sp>
          <p:nvSpPr>
            <p:cNvPr id="209" name="Google Shape;209;p19"/>
            <p:cNvSpPr/>
            <p:nvPr/>
          </p:nvSpPr>
          <p:spPr>
            <a:xfrm>
              <a:off x="9693905" y="1646052"/>
              <a:ext cx="1791541"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10" name="Google Shape;210;p19"/>
          <p:cNvSpPr txBox="1">
            <a:spLocks noGrp="1"/>
          </p:cNvSpPr>
          <p:nvPr>
            <p:ph type="body" idx="1"/>
          </p:nvPr>
        </p:nvSpPr>
        <p:spPr>
          <a:xfrm>
            <a:off x="895006" y="716842"/>
            <a:ext cx="5879100" cy="1681849"/>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Clr>
                <a:srgbClr val="B8D1ED"/>
              </a:buClr>
              <a:buSzPts val="4400"/>
              <a:buNone/>
              <a:defRPr sz="4400" b="1" i="0">
                <a:solidFill>
                  <a:srgbClr val="B8D1ED"/>
                </a:solidFill>
                <a:latin typeface="Arial"/>
                <a:ea typeface="Arial"/>
                <a:cs typeface="Arial"/>
                <a:sym typeface="Arial"/>
              </a:defRPr>
            </a:lvl1pPr>
            <a:lvl2pPr marL="914400" lvl="1"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2pPr>
            <a:lvl3pPr marL="1371600" lvl="2"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3pPr>
            <a:lvl4pPr marL="1828800" lvl="3"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4pPr>
            <a:lvl5pPr marL="2286000" lvl="4"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19"/>
          <p:cNvSpPr>
            <a:spLocks noGrp="1"/>
          </p:cNvSpPr>
          <p:nvPr>
            <p:ph type="pic" idx="2"/>
          </p:nvPr>
        </p:nvSpPr>
        <p:spPr>
          <a:xfrm>
            <a:off x="7355686" y="1653940"/>
            <a:ext cx="1790822" cy="3409550"/>
          </a:xfrm>
          <a:prstGeom prst="rect">
            <a:avLst/>
          </a:prstGeom>
          <a:noFill/>
          <a:ln>
            <a:noFill/>
          </a:ln>
        </p:spPr>
      </p:sp>
      <p:sp>
        <p:nvSpPr>
          <p:cNvPr id="212" name="Google Shape;212;p19"/>
          <p:cNvSpPr>
            <a:spLocks noGrp="1"/>
          </p:cNvSpPr>
          <p:nvPr>
            <p:ph type="pic" idx="3"/>
          </p:nvPr>
        </p:nvSpPr>
        <p:spPr>
          <a:xfrm>
            <a:off x="9698836" y="1653940"/>
            <a:ext cx="1790822" cy="3409550"/>
          </a:xfrm>
          <a:prstGeom prst="rect">
            <a:avLst/>
          </a:prstGeom>
          <a:noFill/>
          <a:ln>
            <a:noFill/>
          </a:ln>
        </p:spPr>
      </p:sp>
      <p:sp>
        <p:nvSpPr>
          <p:cNvPr id="213" name="Google Shape;213;p19"/>
          <p:cNvSpPr txBox="1">
            <a:spLocks noGrp="1"/>
          </p:cNvSpPr>
          <p:nvPr>
            <p:ph type="body" idx="4"/>
          </p:nvPr>
        </p:nvSpPr>
        <p:spPr>
          <a:xfrm>
            <a:off x="895006" y="2698360"/>
            <a:ext cx="5879100" cy="24614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1EFD8"/>
              </a:buClr>
              <a:buSzPts val="2200"/>
              <a:buNone/>
              <a:defRPr sz="2200">
                <a:solidFill>
                  <a:srgbClr val="E1EFD8"/>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19"/>
          <p:cNvSpPr txBox="1">
            <a:spLocks noGrp="1"/>
          </p:cNvSpPr>
          <p:nvPr>
            <p:ph type="body" idx="5"/>
          </p:nvPr>
        </p:nvSpPr>
        <p:spPr>
          <a:xfrm>
            <a:off x="723874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19"/>
          <p:cNvSpPr txBox="1">
            <a:spLocks noGrp="1"/>
          </p:cNvSpPr>
          <p:nvPr>
            <p:ph type="body" idx="6"/>
          </p:nvPr>
        </p:nvSpPr>
        <p:spPr>
          <a:xfrm>
            <a:off x="963904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martArt Graphic">
  <p:cSld name="Title and SmartArt Graphic">
    <p:spTree>
      <p:nvGrpSpPr>
        <p:cNvPr id="1" name="Shape 216"/>
        <p:cNvGrpSpPr/>
        <p:nvPr/>
      </p:nvGrpSpPr>
      <p:grpSpPr>
        <a:xfrm>
          <a:off x="0" y="0"/>
          <a:ext cx="0" cy="0"/>
          <a:chOff x="0" y="0"/>
          <a:chExt cx="0" cy="0"/>
        </a:xfrm>
      </p:grpSpPr>
      <p:sp>
        <p:nvSpPr>
          <p:cNvPr id="217" name="Google Shape;21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0"/>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20"/>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20" name="Google Shape;220;p20"/>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21" name="Google Shape;221;p20"/>
          <p:cNvSpPr>
            <a:spLocks noGrp="1"/>
          </p:cNvSpPr>
          <p:nvPr>
            <p:ph type="dgm" idx="2"/>
          </p:nvPr>
        </p:nvSpPr>
        <p:spPr>
          <a:xfrm>
            <a:off x="838200" y="1863725"/>
            <a:ext cx="10515600" cy="39084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uter with VIdeo">
  <p:cSld name="Computer with VIdeo">
    <p:spTree>
      <p:nvGrpSpPr>
        <p:cNvPr id="1" name="Shape 222"/>
        <p:cNvGrpSpPr/>
        <p:nvPr/>
      </p:nvGrpSpPr>
      <p:grpSpPr>
        <a:xfrm>
          <a:off x="0" y="0"/>
          <a:ext cx="0" cy="0"/>
          <a:chOff x="0" y="0"/>
          <a:chExt cx="0" cy="0"/>
        </a:xfrm>
      </p:grpSpPr>
      <p:sp>
        <p:nvSpPr>
          <p:cNvPr id="223" name="Google Shape;223;p21"/>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21"/>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25" name="Google Shape;225;p21"/>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26" name="Google Shape;226;p21"/>
          <p:cNvSpPr>
            <a:spLocks noGrp="1"/>
          </p:cNvSpPr>
          <p:nvPr>
            <p:ph type="media" idx="2"/>
          </p:nvPr>
        </p:nvSpPr>
        <p:spPr>
          <a:xfrm>
            <a:off x="811541" y="744870"/>
            <a:ext cx="7086589" cy="395478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12D65"/>
              </a:buClr>
              <a:buSzPts val="2200"/>
              <a:buFont typeface="Arial"/>
              <a:buNone/>
              <a:defRPr sz="2200" b="0" i="0" u="none" strike="noStrike" cap="none">
                <a:solidFill>
                  <a:srgbClr val="212D65"/>
                </a:solidFill>
                <a:latin typeface="Arial"/>
                <a:ea typeface="Arial"/>
                <a:cs typeface="Arial"/>
                <a:sym typeface="Arial"/>
              </a:defRPr>
            </a:lvl1pPr>
            <a:lvl2pPr marR="0" lvl="1"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27" name="Google Shape;227;p21" descr="Icon of a computer screen"/>
          <p:cNvPicPr preferRelativeResize="0"/>
          <p:nvPr/>
        </p:nvPicPr>
        <p:blipFill rotWithShape="1">
          <a:blip r:embed="rId2">
            <a:alphaModFix/>
          </a:blip>
          <a:srcRect/>
          <a:stretch/>
        </p:blipFill>
        <p:spPr>
          <a:xfrm>
            <a:off x="449580" y="304235"/>
            <a:ext cx="7772400" cy="6504830"/>
          </a:xfrm>
          <a:prstGeom prst="rect">
            <a:avLst/>
          </a:prstGeom>
          <a:noFill/>
          <a:ln>
            <a:noFill/>
          </a:ln>
        </p:spPr>
      </p:pic>
      <p:sp>
        <p:nvSpPr>
          <p:cNvPr id="228" name="Google Shape;228;p21"/>
          <p:cNvSpPr txBox="1">
            <a:spLocks noGrp="1"/>
          </p:cNvSpPr>
          <p:nvPr>
            <p:ph type="title"/>
          </p:nvPr>
        </p:nvSpPr>
        <p:spPr>
          <a:xfrm>
            <a:off x="8583941" y="1274625"/>
            <a:ext cx="3326124" cy="24380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21"/>
          <p:cNvSpPr txBox="1">
            <a:spLocks noGrp="1"/>
          </p:cNvSpPr>
          <p:nvPr>
            <p:ph type="body" idx="1"/>
          </p:nvPr>
        </p:nvSpPr>
        <p:spPr>
          <a:xfrm>
            <a:off x="8583939" y="3984271"/>
            <a:ext cx="3326115" cy="15303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239"/>
        <p:cNvGrpSpPr/>
        <p:nvPr/>
      </p:nvGrpSpPr>
      <p:grpSpPr>
        <a:xfrm>
          <a:off x="0" y="0"/>
          <a:ext cx="0" cy="0"/>
          <a:chOff x="0" y="0"/>
          <a:chExt cx="0" cy="0"/>
        </a:xfrm>
      </p:grpSpPr>
      <p:sp>
        <p:nvSpPr>
          <p:cNvPr id="240" name="Google Shape;240;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23"/>
          <p:cNvSpPr txBox="1">
            <a:spLocks noGrp="1"/>
          </p:cNvSpPr>
          <p:nvPr>
            <p:ph type="body" idx="1"/>
          </p:nvPr>
        </p:nvSpPr>
        <p:spPr>
          <a:xfrm>
            <a:off x="839788" y="1848680"/>
            <a:ext cx="3208752" cy="844823"/>
          </a:xfrm>
          <a:prstGeom prst="rect">
            <a:avLst/>
          </a:prstGeom>
          <a:solidFill>
            <a:srgbClr val="212D65"/>
          </a:solid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2" name="Google Shape;242;p23"/>
          <p:cNvSpPr txBox="1">
            <a:spLocks noGrp="1"/>
          </p:cNvSpPr>
          <p:nvPr>
            <p:ph type="body" idx="2"/>
          </p:nvPr>
        </p:nvSpPr>
        <p:spPr>
          <a:xfrm>
            <a:off x="839788" y="2851495"/>
            <a:ext cx="3208752" cy="31517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55600" algn="l">
              <a:lnSpc>
                <a:spcPct val="100000"/>
              </a:lnSpc>
              <a:spcBef>
                <a:spcPts val="500"/>
              </a:spcBef>
              <a:spcAft>
                <a:spcPts val="0"/>
              </a:spcAft>
              <a:buClr>
                <a:schemeClr val="dk1"/>
              </a:buClr>
              <a:buSzPts val="2000"/>
              <a:buFont typeface="Arial"/>
              <a:buChar char="•"/>
              <a:defRPr sz="2000"/>
            </a:lvl2pPr>
            <a:lvl3pPr marL="1371600" lvl="2" indent="-355600" algn="l">
              <a:lnSpc>
                <a:spcPct val="100000"/>
              </a:lnSpc>
              <a:spcBef>
                <a:spcPts val="500"/>
              </a:spcBef>
              <a:spcAft>
                <a:spcPts val="0"/>
              </a:spcAft>
              <a:buClr>
                <a:schemeClr val="dk1"/>
              </a:buClr>
              <a:buSzPts val="2000"/>
              <a:buFont typeface="Arial"/>
              <a:buChar char="•"/>
              <a:defRPr sz="2000"/>
            </a:lvl3pPr>
            <a:lvl4pPr marL="1828800" lvl="3" indent="-355600" algn="l">
              <a:lnSpc>
                <a:spcPct val="100000"/>
              </a:lnSpc>
              <a:spcBef>
                <a:spcPts val="500"/>
              </a:spcBef>
              <a:spcAft>
                <a:spcPts val="0"/>
              </a:spcAft>
              <a:buClr>
                <a:schemeClr val="dk1"/>
              </a:buClr>
              <a:buSzPts val="2000"/>
              <a:buFont typeface="Arial"/>
              <a:buChar char="•"/>
              <a:defRPr sz="2000"/>
            </a:lvl4pPr>
            <a:lvl5pPr marL="2286000" lvl="4" indent="-355600" algn="l">
              <a:lnSpc>
                <a:spcPct val="100000"/>
              </a:lnSpc>
              <a:spcBef>
                <a:spcPts val="500"/>
              </a:spcBef>
              <a:spcAft>
                <a:spcPts val="0"/>
              </a:spcAft>
              <a:buClr>
                <a:schemeClr val="dk1"/>
              </a:buClr>
              <a:buSzPts val="2000"/>
              <a:buFont typeface="Arial"/>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3" name="Google Shape;243;p23"/>
          <p:cNvCxnSpPr/>
          <p:nvPr/>
        </p:nvCxnSpPr>
        <p:spPr>
          <a:xfrm>
            <a:off x="4257260" y="1865382"/>
            <a:ext cx="0" cy="4137853"/>
          </a:xfrm>
          <a:prstGeom prst="straightConnector1">
            <a:avLst/>
          </a:prstGeom>
          <a:noFill/>
          <a:ln w="9525" cap="flat" cmpd="sng">
            <a:solidFill>
              <a:srgbClr val="212D65"/>
            </a:solidFill>
            <a:prstDash val="solid"/>
            <a:miter lim="800000"/>
            <a:headEnd type="none" w="sm" len="sm"/>
            <a:tailEnd type="none" w="sm" len="sm"/>
          </a:ln>
        </p:spPr>
      </p:cxnSp>
      <p:sp>
        <p:nvSpPr>
          <p:cNvPr id="244" name="Google Shape;244;p23"/>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23"/>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46" name="Google Shape;246;p23"/>
          <p:cNvCxnSpPr/>
          <p:nvPr/>
        </p:nvCxnSpPr>
        <p:spPr>
          <a:xfrm>
            <a:off x="7904922" y="1865382"/>
            <a:ext cx="0" cy="4137853"/>
          </a:xfrm>
          <a:prstGeom prst="straightConnector1">
            <a:avLst/>
          </a:prstGeom>
          <a:noFill/>
          <a:ln w="9525" cap="flat" cmpd="sng">
            <a:solidFill>
              <a:srgbClr val="212D65"/>
            </a:solidFill>
            <a:prstDash val="solid"/>
            <a:miter lim="800000"/>
            <a:headEnd type="none" w="sm" len="sm"/>
            <a:tailEnd type="none" w="sm" len="sm"/>
          </a:ln>
        </p:spPr>
      </p:cxnSp>
      <p:sp>
        <p:nvSpPr>
          <p:cNvPr id="247" name="Google Shape;247;p23"/>
          <p:cNvSpPr txBox="1">
            <a:spLocks noGrp="1"/>
          </p:cNvSpPr>
          <p:nvPr>
            <p:ph type="body" idx="3"/>
          </p:nvPr>
        </p:nvSpPr>
        <p:spPr>
          <a:xfrm>
            <a:off x="4465981" y="1848680"/>
            <a:ext cx="3208752" cy="844823"/>
          </a:xfrm>
          <a:prstGeom prst="rect">
            <a:avLst/>
          </a:prstGeom>
          <a:solidFill>
            <a:srgbClr val="212D65"/>
          </a:solid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8" name="Google Shape;248;p23"/>
          <p:cNvSpPr txBox="1">
            <a:spLocks noGrp="1"/>
          </p:cNvSpPr>
          <p:nvPr>
            <p:ph type="body" idx="4"/>
          </p:nvPr>
        </p:nvSpPr>
        <p:spPr>
          <a:xfrm>
            <a:off x="4465981" y="2851495"/>
            <a:ext cx="3208752" cy="31517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55600" algn="l">
              <a:lnSpc>
                <a:spcPct val="100000"/>
              </a:lnSpc>
              <a:spcBef>
                <a:spcPts val="500"/>
              </a:spcBef>
              <a:spcAft>
                <a:spcPts val="0"/>
              </a:spcAft>
              <a:buClr>
                <a:schemeClr val="dk1"/>
              </a:buClr>
              <a:buSzPts val="2000"/>
              <a:buFont typeface="Arial"/>
              <a:buChar char="•"/>
              <a:defRPr sz="2000"/>
            </a:lvl2pPr>
            <a:lvl3pPr marL="1371600" lvl="2" indent="-355600" algn="l">
              <a:lnSpc>
                <a:spcPct val="100000"/>
              </a:lnSpc>
              <a:spcBef>
                <a:spcPts val="500"/>
              </a:spcBef>
              <a:spcAft>
                <a:spcPts val="0"/>
              </a:spcAft>
              <a:buClr>
                <a:schemeClr val="dk1"/>
              </a:buClr>
              <a:buSzPts val="2000"/>
              <a:buFont typeface="Arial"/>
              <a:buChar char="•"/>
              <a:defRPr sz="2000"/>
            </a:lvl3pPr>
            <a:lvl4pPr marL="1828800" lvl="3" indent="-355600" algn="l">
              <a:lnSpc>
                <a:spcPct val="100000"/>
              </a:lnSpc>
              <a:spcBef>
                <a:spcPts val="500"/>
              </a:spcBef>
              <a:spcAft>
                <a:spcPts val="0"/>
              </a:spcAft>
              <a:buClr>
                <a:schemeClr val="dk1"/>
              </a:buClr>
              <a:buSzPts val="2000"/>
              <a:buFont typeface="Arial"/>
              <a:buChar char="•"/>
              <a:defRPr sz="2000"/>
            </a:lvl4pPr>
            <a:lvl5pPr marL="2286000" lvl="4" indent="-355600" algn="l">
              <a:lnSpc>
                <a:spcPct val="100000"/>
              </a:lnSpc>
              <a:spcBef>
                <a:spcPts val="500"/>
              </a:spcBef>
              <a:spcAft>
                <a:spcPts val="0"/>
              </a:spcAft>
              <a:buClr>
                <a:schemeClr val="dk1"/>
              </a:buClr>
              <a:buSzPts val="2000"/>
              <a:buFont typeface="Arial"/>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3"/>
          <p:cNvSpPr txBox="1">
            <a:spLocks noGrp="1"/>
          </p:cNvSpPr>
          <p:nvPr>
            <p:ph type="body" idx="5"/>
          </p:nvPr>
        </p:nvSpPr>
        <p:spPr>
          <a:xfrm>
            <a:off x="8087486" y="1848680"/>
            <a:ext cx="3208752" cy="844823"/>
          </a:xfrm>
          <a:prstGeom prst="rect">
            <a:avLst/>
          </a:prstGeom>
          <a:solidFill>
            <a:srgbClr val="212D65"/>
          </a:solid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0" name="Google Shape;250;p23"/>
          <p:cNvSpPr txBox="1">
            <a:spLocks noGrp="1"/>
          </p:cNvSpPr>
          <p:nvPr>
            <p:ph type="body" idx="6"/>
          </p:nvPr>
        </p:nvSpPr>
        <p:spPr>
          <a:xfrm>
            <a:off x="8087486" y="2851495"/>
            <a:ext cx="3208752" cy="31517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55600" algn="l">
              <a:lnSpc>
                <a:spcPct val="100000"/>
              </a:lnSpc>
              <a:spcBef>
                <a:spcPts val="500"/>
              </a:spcBef>
              <a:spcAft>
                <a:spcPts val="0"/>
              </a:spcAft>
              <a:buClr>
                <a:schemeClr val="dk1"/>
              </a:buClr>
              <a:buSzPts val="2000"/>
              <a:buFont typeface="Arial"/>
              <a:buChar char="•"/>
              <a:defRPr sz="2000"/>
            </a:lvl2pPr>
            <a:lvl3pPr marL="1371600" lvl="2" indent="-355600" algn="l">
              <a:lnSpc>
                <a:spcPct val="100000"/>
              </a:lnSpc>
              <a:spcBef>
                <a:spcPts val="500"/>
              </a:spcBef>
              <a:spcAft>
                <a:spcPts val="0"/>
              </a:spcAft>
              <a:buClr>
                <a:schemeClr val="dk1"/>
              </a:buClr>
              <a:buSzPts val="2000"/>
              <a:buFont typeface="Arial"/>
              <a:buChar char="•"/>
              <a:defRPr sz="2000"/>
            </a:lvl3pPr>
            <a:lvl4pPr marL="1828800" lvl="3" indent="-355600" algn="l">
              <a:lnSpc>
                <a:spcPct val="100000"/>
              </a:lnSpc>
              <a:spcBef>
                <a:spcPts val="500"/>
              </a:spcBef>
              <a:spcAft>
                <a:spcPts val="0"/>
              </a:spcAft>
              <a:buClr>
                <a:schemeClr val="dk1"/>
              </a:buClr>
              <a:buSzPts val="2000"/>
              <a:buFont typeface="Arial"/>
              <a:buChar char="•"/>
              <a:defRPr sz="2000"/>
            </a:lvl4pPr>
            <a:lvl5pPr marL="2286000" lvl="4" indent="-355600" algn="l">
              <a:lnSpc>
                <a:spcPct val="100000"/>
              </a:lnSpc>
              <a:spcBef>
                <a:spcPts val="500"/>
              </a:spcBef>
              <a:spcAft>
                <a:spcPts val="0"/>
              </a:spcAft>
              <a:buClr>
                <a:schemeClr val="dk1"/>
              </a:buClr>
              <a:buSzPts val="2000"/>
              <a:buFont typeface="Arial"/>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Speaker">
  <p:cSld name="One Speaker">
    <p:spTree>
      <p:nvGrpSpPr>
        <p:cNvPr id="1" name="Shape 251"/>
        <p:cNvGrpSpPr/>
        <p:nvPr/>
      </p:nvGrpSpPr>
      <p:grpSpPr>
        <a:xfrm>
          <a:off x="0" y="0"/>
          <a:ext cx="0" cy="0"/>
          <a:chOff x="0" y="0"/>
          <a:chExt cx="0" cy="0"/>
        </a:xfrm>
      </p:grpSpPr>
      <p:sp>
        <p:nvSpPr>
          <p:cNvPr id="252" name="Google Shape;252;p24"/>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24"/>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Helvetica Neue"/>
                <a:ea typeface="Helvetica Neue"/>
                <a:cs typeface="Helvetica Neue"/>
                <a:sym typeface="Helvetica Neue"/>
              </a:defRPr>
            </a:lvl1pPr>
            <a:lvl2pPr marL="0" lvl="1" indent="0" algn="l">
              <a:spcBef>
                <a:spcPts val="0"/>
              </a:spcBef>
              <a:buNone/>
              <a:defRPr sz="1200" b="1" i="0" u="none" strike="noStrike" cap="none">
                <a:solidFill>
                  <a:srgbClr val="212D65"/>
                </a:solidFill>
                <a:latin typeface="Helvetica Neue"/>
                <a:ea typeface="Helvetica Neue"/>
                <a:cs typeface="Helvetica Neue"/>
                <a:sym typeface="Helvetica Neue"/>
              </a:defRPr>
            </a:lvl2pPr>
            <a:lvl3pPr marL="0" lvl="2" indent="0" algn="l">
              <a:spcBef>
                <a:spcPts val="0"/>
              </a:spcBef>
              <a:buNone/>
              <a:defRPr sz="1200" b="1" i="0" u="none" strike="noStrike" cap="none">
                <a:solidFill>
                  <a:srgbClr val="212D65"/>
                </a:solidFill>
                <a:latin typeface="Helvetica Neue"/>
                <a:ea typeface="Helvetica Neue"/>
                <a:cs typeface="Helvetica Neue"/>
                <a:sym typeface="Helvetica Neue"/>
              </a:defRPr>
            </a:lvl3pPr>
            <a:lvl4pPr marL="0" lvl="3" indent="0" algn="l">
              <a:spcBef>
                <a:spcPts val="0"/>
              </a:spcBef>
              <a:buNone/>
              <a:defRPr sz="1200" b="1" i="0" u="none" strike="noStrike" cap="none">
                <a:solidFill>
                  <a:srgbClr val="212D65"/>
                </a:solidFill>
                <a:latin typeface="Helvetica Neue"/>
                <a:ea typeface="Helvetica Neue"/>
                <a:cs typeface="Helvetica Neue"/>
                <a:sym typeface="Helvetica Neue"/>
              </a:defRPr>
            </a:lvl4pPr>
            <a:lvl5pPr marL="0" lvl="4" indent="0" algn="l">
              <a:spcBef>
                <a:spcPts val="0"/>
              </a:spcBef>
              <a:buNone/>
              <a:defRPr sz="1200" b="1" i="0" u="none" strike="noStrike" cap="none">
                <a:solidFill>
                  <a:srgbClr val="212D65"/>
                </a:solidFill>
                <a:latin typeface="Helvetica Neue"/>
                <a:ea typeface="Helvetica Neue"/>
                <a:cs typeface="Helvetica Neue"/>
                <a:sym typeface="Helvetica Neue"/>
              </a:defRPr>
            </a:lvl5pPr>
            <a:lvl6pPr marL="0" lvl="5" indent="0" algn="l">
              <a:spcBef>
                <a:spcPts val="0"/>
              </a:spcBef>
              <a:buNone/>
              <a:defRPr sz="1200" b="1" i="0" u="none" strike="noStrike" cap="none">
                <a:solidFill>
                  <a:srgbClr val="212D65"/>
                </a:solidFill>
                <a:latin typeface="Helvetica Neue"/>
                <a:ea typeface="Helvetica Neue"/>
                <a:cs typeface="Helvetica Neue"/>
                <a:sym typeface="Helvetica Neue"/>
              </a:defRPr>
            </a:lvl6pPr>
            <a:lvl7pPr marL="0" lvl="6" indent="0" algn="l">
              <a:spcBef>
                <a:spcPts val="0"/>
              </a:spcBef>
              <a:buNone/>
              <a:defRPr sz="1200" b="1" i="0" u="none" strike="noStrike" cap="none">
                <a:solidFill>
                  <a:srgbClr val="212D65"/>
                </a:solidFill>
                <a:latin typeface="Helvetica Neue"/>
                <a:ea typeface="Helvetica Neue"/>
                <a:cs typeface="Helvetica Neue"/>
                <a:sym typeface="Helvetica Neue"/>
              </a:defRPr>
            </a:lvl7pPr>
            <a:lvl8pPr marL="0" lvl="7" indent="0" algn="l">
              <a:spcBef>
                <a:spcPts val="0"/>
              </a:spcBef>
              <a:buNone/>
              <a:defRPr sz="1200" b="1" i="0" u="none" strike="noStrike" cap="none">
                <a:solidFill>
                  <a:srgbClr val="212D65"/>
                </a:solidFill>
                <a:latin typeface="Helvetica Neue"/>
                <a:ea typeface="Helvetica Neue"/>
                <a:cs typeface="Helvetica Neue"/>
                <a:sym typeface="Helvetica Neue"/>
              </a:defRPr>
            </a:lvl8pPr>
            <a:lvl9pPr marL="0" lvl="8" indent="0" algn="l">
              <a:spcBef>
                <a:spcPts val="0"/>
              </a:spcBef>
              <a:buNone/>
              <a:defRPr sz="1200" b="1" i="0" u="none" strike="noStrike" cap="none">
                <a:solidFill>
                  <a:srgbClr val="212D65"/>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cxnSp>
        <p:nvCxnSpPr>
          <p:cNvPr id="254" name="Google Shape;254;p24"/>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55" name="Google Shape;255;p24"/>
          <p:cNvSpPr>
            <a:spLocks noGrp="1"/>
          </p:cNvSpPr>
          <p:nvPr>
            <p:ph type="pic" idx="2"/>
          </p:nvPr>
        </p:nvSpPr>
        <p:spPr>
          <a:xfrm>
            <a:off x="805691" y="783949"/>
            <a:ext cx="4491865" cy="4494282"/>
          </a:xfrm>
          <a:prstGeom prst="ellipse">
            <a:avLst/>
          </a:prstGeom>
          <a:noFill/>
          <a:ln>
            <a:noFill/>
          </a:ln>
        </p:spPr>
      </p:sp>
      <p:sp>
        <p:nvSpPr>
          <p:cNvPr id="256" name="Google Shape;256;p24"/>
          <p:cNvSpPr txBox="1">
            <a:spLocks noGrp="1"/>
          </p:cNvSpPr>
          <p:nvPr>
            <p:ph type="ctrTitle"/>
          </p:nvPr>
        </p:nvSpPr>
        <p:spPr>
          <a:xfrm>
            <a:off x="5804451" y="783949"/>
            <a:ext cx="5549348" cy="150548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12D65"/>
              </a:buClr>
              <a:buSzPts val="5000"/>
              <a:buFont typeface="Arial"/>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57" name="Google Shape;257;p24"/>
          <p:cNvCxnSpPr/>
          <p:nvPr/>
        </p:nvCxnSpPr>
        <p:spPr>
          <a:xfrm>
            <a:off x="5297556" y="3220278"/>
            <a:ext cx="6056243" cy="0"/>
          </a:xfrm>
          <a:prstGeom prst="straightConnector1">
            <a:avLst/>
          </a:prstGeom>
          <a:noFill/>
          <a:ln w="9525" cap="flat" cmpd="sng">
            <a:solidFill>
              <a:srgbClr val="789CD1"/>
            </a:solidFill>
            <a:prstDash val="solid"/>
            <a:miter lim="800000"/>
            <a:headEnd type="none" w="sm" len="sm"/>
            <a:tailEnd type="none" w="sm" len="sm"/>
          </a:ln>
        </p:spPr>
      </p:cxnSp>
      <p:sp>
        <p:nvSpPr>
          <p:cNvPr id="258" name="Google Shape;258;p24"/>
          <p:cNvSpPr txBox="1">
            <a:spLocks noGrp="1"/>
          </p:cNvSpPr>
          <p:nvPr>
            <p:ph type="subTitle" idx="1"/>
          </p:nvPr>
        </p:nvSpPr>
        <p:spPr>
          <a:xfrm>
            <a:off x="5804451" y="3429000"/>
            <a:ext cx="5549348" cy="1828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9" name="Google Shape;259;p24"/>
          <p:cNvSpPr txBox="1">
            <a:spLocks noGrp="1"/>
          </p:cNvSpPr>
          <p:nvPr>
            <p:ph type="body" idx="3"/>
          </p:nvPr>
        </p:nvSpPr>
        <p:spPr>
          <a:xfrm>
            <a:off x="5803900" y="2289438"/>
            <a:ext cx="5549900" cy="7221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800"/>
              <a:buNone/>
              <a:defRPr sz="1800" b="1"/>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Speakers">
  <p:cSld name="Two Speakers">
    <p:spTree>
      <p:nvGrpSpPr>
        <p:cNvPr id="1" name="Shape 270"/>
        <p:cNvGrpSpPr/>
        <p:nvPr/>
      </p:nvGrpSpPr>
      <p:grpSpPr>
        <a:xfrm>
          <a:off x="0" y="0"/>
          <a:ext cx="0" cy="0"/>
          <a:chOff x="0" y="0"/>
          <a:chExt cx="0" cy="0"/>
        </a:xfrm>
      </p:grpSpPr>
      <p:sp>
        <p:nvSpPr>
          <p:cNvPr id="271" name="Google Shape;271;p26"/>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26"/>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73" name="Google Shape;273;p26"/>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74" name="Google Shape;274;p26"/>
          <p:cNvSpPr>
            <a:spLocks noGrp="1"/>
          </p:cNvSpPr>
          <p:nvPr>
            <p:ph type="pic" idx="2"/>
          </p:nvPr>
        </p:nvSpPr>
        <p:spPr>
          <a:xfrm>
            <a:off x="1600821" y="654740"/>
            <a:ext cx="3319041" cy="3320827"/>
          </a:xfrm>
          <a:prstGeom prst="ellipse">
            <a:avLst/>
          </a:prstGeom>
          <a:noFill/>
          <a:ln>
            <a:noFill/>
          </a:ln>
        </p:spPr>
      </p:sp>
      <p:sp>
        <p:nvSpPr>
          <p:cNvPr id="275" name="Google Shape;275;p26"/>
          <p:cNvSpPr txBox="1">
            <a:spLocks noGrp="1"/>
          </p:cNvSpPr>
          <p:nvPr>
            <p:ph type="ctrTitle"/>
          </p:nvPr>
        </p:nvSpPr>
        <p:spPr>
          <a:xfrm>
            <a:off x="805693" y="4148230"/>
            <a:ext cx="4809914" cy="46522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12D65"/>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26"/>
          <p:cNvSpPr txBox="1">
            <a:spLocks noGrp="1"/>
          </p:cNvSpPr>
          <p:nvPr>
            <p:ph type="subTitle" idx="1"/>
          </p:nvPr>
        </p:nvSpPr>
        <p:spPr>
          <a:xfrm>
            <a:off x="805692" y="4979565"/>
            <a:ext cx="4809917" cy="1024687"/>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1200"/>
              <a:buNone/>
              <a:defRPr sz="12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77" name="Google Shape;277;p26"/>
          <p:cNvCxnSpPr/>
          <p:nvPr/>
        </p:nvCxnSpPr>
        <p:spPr>
          <a:xfrm>
            <a:off x="6096000" y="783949"/>
            <a:ext cx="0" cy="5219286"/>
          </a:xfrm>
          <a:prstGeom prst="straightConnector1">
            <a:avLst/>
          </a:prstGeom>
          <a:noFill/>
          <a:ln w="9525" cap="flat" cmpd="sng">
            <a:solidFill>
              <a:srgbClr val="789CD1"/>
            </a:solidFill>
            <a:prstDash val="solid"/>
            <a:miter lim="800000"/>
            <a:headEnd type="none" w="sm" len="sm"/>
            <a:tailEnd type="none" w="sm" len="sm"/>
          </a:ln>
        </p:spPr>
      </p:cxnSp>
      <p:sp>
        <p:nvSpPr>
          <p:cNvPr id="278" name="Google Shape;278;p26"/>
          <p:cNvSpPr txBox="1">
            <a:spLocks noGrp="1"/>
          </p:cNvSpPr>
          <p:nvPr>
            <p:ph type="body" idx="3"/>
          </p:nvPr>
        </p:nvSpPr>
        <p:spPr>
          <a:xfrm>
            <a:off x="805692" y="4613453"/>
            <a:ext cx="4809915"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26"/>
          <p:cNvSpPr>
            <a:spLocks noGrp="1"/>
          </p:cNvSpPr>
          <p:nvPr>
            <p:ph type="pic" idx="4"/>
          </p:nvPr>
        </p:nvSpPr>
        <p:spPr>
          <a:xfrm>
            <a:off x="7339013" y="654740"/>
            <a:ext cx="3319041" cy="3320827"/>
          </a:xfrm>
          <a:prstGeom prst="ellipse">
            <a:avLst/>
          </a:prstGeom>
          <a:noFill/>
          <a:ln>
            <a:noFill/>
          </a:ln>
        </p:spPr>
      </p:sp>
      <p:sp>
        <p:nvSpPr>
          <p:cNvPr id="280" name="Google Shape;280;p26"/>
          <p:cNvSpPr txBox="1">
            <a:spLocks noGrp="1"/>
          </p:cNvSpPr>
          <p:nvPr>
            <p:ph type="body" idx="5"/>
          </p:nvPr>
        </p:nvSpPr>
        <p:spPr>
          <a:xfrm>
            <a:off x="6543884" y="4613453"/>
            <a:ext cx="4809915"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26"/>
          <p:cNvSpPr txBox="1">
            <a:spLocks noGrp="1"/>
          </p:cNvSpPr>
          <p:nvPr>
            <p:ph type="body" idx="6"/>
          </p:nvPr>
        </p:nvSpPr>
        <p:spPr>
          <a:xfrm>
            <a:off x="6543675" y="4148230"/>
            <a:ext cx="4810125" cy="465223"/>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rgbClr val="003365"/>
              </a:buClr>
              <a:buSzPts val="2400"/>
              <a:buNone/>
              <a:defRPr sz="2400" b="1">
                <a:solidFill>
                  <a:srgbClr val="003365"/>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26"/>
          <p:cNvSpPr txBox="1">
            <a:spLocks noGrp="1"/>
          </p:cNvSpPr>
          <p:nvPr>
            <p:ph type="body" idx="7"/>
          </p:nvPr>
        </p:nvSpPr>
        <p:spPr>
          <a:xfrm>
            <a:off x="6543675" y="4979566"/>
            <a:ext cx="4810125" cy="1023669"/>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
        <p:cNvGrpSpPr/>
        <p:nvPr/>
      </p:nvGrpSpPr>
      <p:grpSpPr>
        <a:xfrm>
          <a:off x="0" y="0"/>
          <a:ext cx="0" cy="0"/>
          <a:chOff x="0" y="0"/>
          <a:chExt cx="0" cy="0"/>
        </a:xfrm>
      </p:grpSpPr>
      <p:sp>
        <p:nvSpPr>
          <p:cNvPr id="39" name="Google Shape;39;p4"/>
          <p:cNvSpPr/>
          <p:nvPr/>
        </p:nvSpPr>
        <p:spPr>
          <a:xfrm>
            <a:off x="0" y="0"/>
            <a:ext cx="12191999" cy="1831304"/>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40" name="Google Shape;4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8D1ED"/>
              </a:buClr>
              <a:buSzPts val="4400"/>
              <a:buFont typeface="Arial"/>
              <a:buNone/>
              <a:defRPr>
                <a:solidFill>
                  <a:srgbClr val="B8D1E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a:spLocks noGrp="1"/>
          </p:cNvSpPr>
          <p:nvPr>
            <p:ph type="body" idx="1"/>
          </p:nvPr>
        </p:nvSpPr>
        <p:spPr>
          <a:xfrm>
            <a:off x="838200" y="2658979"/>
            <a:ext cx="10515600" cy="32448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2000"/>
              <a:buNone/>
              <a:defRPr sz="2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800"/>
              <a:buNone/>
              <a:defRPr sz="18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800"/>
              <a:buNone/>
              <a:defRPr sz="18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800"/>
              <a:buNone/>
              <a:defRPr sz="18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
          <p:cNvSpPr txBox="1">
            <a:spLocks noGrp="1"/>
          </p:cNvSpPr>
          <p:nvPr>
            <p:ph type="ftr" idx="11"/>
          </p:nvPr>
        </p:nvSpPr>
        <p:spPr>
          <a:xfrm>
            <a:off x="8189842" y="6188640"/>
            <a:ext cx="253447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4" name="Google Shape;44;p4"/>
          <p:cNvSpPr txBox="1">
            <a:spLocks noGrp="1"/>
          </p:cNvSpPr>
          <p:nvPr>
            <p:ph type="body" idx="2"/>
          </p:nvPr>
        </p:nvSpPr>
        <p:spPr>
          <a:xfrm>
            <a:off x="839788" y="1993680"/>
            <a:ext cx="10514011" cy="527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212D65"/>
              </a:buClr>
              <a:buSzPts val="2400"/>
              <a:buNone/>
              <a:defRPr sz="2400" b="1">
                <a:solidFill>
                  <a:srgbClr val="212D6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Speakers">
  <p:cSld name="Three Speakers">
    <p:spTree>
      <p:nvGrpSpPr>
        <p:cNvPr id="1" name="Shape 283"/>
        <p:cNvGrpSpPr/>
        <p:nvPr/>
      </p:nvGrpSpPr>
      <p:grpSpPr>
        <a:xfrm>
          <a:off x="0" y="0"/>
          <a:ext cx="0" cy="0"/>
          <a:chOff x="0" y="0"/>
          <a:chExt cx="0" cy="0"/>
        </a:xfrm>
      </p:grpSpPr>
      <p:sp>
        <p:nvSpPr>
          <p:cNvPr id="284" name="Google Shape;284;p27"/>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27"/>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86" name="Google Shape;286;p27"/>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87" name="Google Shape;287;p27"/>
          <p:cNvSpPr>
            <a:spLocks noGrp="1"/>
          </p:cNvSpPr>
          <p:nvPr>
            <p:ph type="pic" idx="2"/>
          </p:nvPr>
        </p:nvSpPr>
        <p:spPr>
          <a:xfrm>
            <a:off x="805692" y="654741"/>
            <a:ext cx="3168613" cy="3170318"/>
          </a:xfrm>
          <a:prstGeom prst="ellipse">
            <a:avLst/>
          </a:prstGeom>
          <a:noFill/>
          <a:ln>
            <a:noFill/>
          </a:ln>
        </p:spPr>
      </p:sp>
      <p:sp>
        <p:nvSpPr>
          <p:cNvPr id="288" name="Google Shape;288;p27"/>
          <p:cNvSpPr txBox="1">
            <a:spLocks noGrp="1"/>
          </p:cNvSpPr>
          <p:nvPr>
            <p:ph type="ctrTitle"/>
          </p:nvPr>
        </p:nvSpPr>
        <p:spPr>
          <a:xfrm>
            <a:off x="805693" y="4148230"/>
            <a:ext cx="3168611" cy="46522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12D65"/>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27"/>
          <p:cNvSpPr txBox="1">
            <a:spLocks noGrp="1"/>
          </p:cNvSpPr>
          <p:nvPr>
            <p:ph type="subTitle" idx="1"/>
          </p:nvPr>
        </p:nvSpPr>
        <p:spPr>
          <a:xfrm>
            <a:off x="805692" y="4979565"/>
            <a:ext cx="3168613" cy="1024687"/>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1200"/>
              <a:buNone/>
              <a:defRPr sz="12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0" name="Google Shape;290;p27"/>
          <p:cNvSpPr txBox="1">
            <a:spLocks noGrp="1"/>
          </p:cNvSpPr>
          <p:nvPr>
            <p:ph type="body" idx="3"/>
          </p:nvPr>
        </p:nvSpPr>
        <p:spPr>
          <a:xfrm>
            <a:off x="805693" y="4613453"/>
            <a:ext cx="3168612"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27"/>
          <p:cNvSpPr>
            <a:spLocks noGrp="1"/>
          </p:cNvSpPr>
          <p:nvPr>
            <p:ph type="pic" idx="4"/>
          </p:nvPr>
        </p:nvSpPr>
        <p:spPr>
          <a:xfrm>
            <a:off x="4492424" y="654741"/>
            <a:ext cx="3172968" cy="3172968"/>
          </a:xfrm>
          <a:prstGeom prst="ellipse">
            <a:avLst/>
          </a:prstGeom>
          <a:noFill/>
          <a:ln>
            <a:noFill/>
          </a:ln>
        </p:spPr>
      </p:sp>
      <p:sp>
        <p:nvSpPr>
          <p:cNvPr id="292" name="Google Shape;292;p27"/>
          <p:cNvSpPr txBox="1">
            <a:spLocks noGrp="1"/>
          </p:cNvSpPr>
          <p:nvPr>
            <p:ph type="body" idx="5"/>
          </p:nvPr>
        </p:nvSpPr>
        <p:spPr>
          <a:xfrm>
            <a:off x="4492633" y="4613453"/>
            <a:ext cx="3172828"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27"/>
          <p:cNvSpPr txBox="1">
            <a:spLocks noGrp="1"/>
          </p:cNvSpPr>
          <p:nvPr>
            <p:ph type="body" idx="6"/>
          </p:nvPr>
        </p:nvSpPr>
        <p:spPr>
          <a:xfrm>
            <a:off x="4492424" y="4148230"/>
            <a:ext cx="3172967" cy="465223"/>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rgbClr val="003365"/>
              </a:buClr>
              <a:buSzPts val="2400"/>
              <a:buNone/>
              <a:defRPr sz="2400" b="1">
                <a:solidFill>
                  <a:srgbClr val="003365"/>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27"/>
          <p:cNvSpPr txBox="1">
            <a:spLocks noGrp="1"/>
          </p:cNvSpPr>
          <p:nvPr>
            <p:ph type="body" idx="7"/>
          </p:nvPr>
        </p:nvSpPr>
        <p:spPr>
          <a:xfrm>
            <a:off x="4492424" y="4979566"/>
            <a:ext cx="3172967" cy="1023669"/>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5" name="Google Shape;295;p27"/>
          <p:cNvCxnSpPr/>
          <p:nvPr/>
        </p:nvCxnSpPr>
        <p:spPr>
          <a:xfrm>
            <a:off x="4257260" y="782011"/>
            <a:ext cx="0" cy="5221224"/>
          </a:xfrm>
          <a:prstGeom prst="straightConnector1">
            <a:avLst/>
          </a:prstGeom>
          <a:noFill/>
          <a:ln w="9525" cap="flat" cmpd="sng">
            <a:solidFill>
              <a:srgbClr val="789CD1"/>
            </a:solidFill>
            <a:prstDash val="solid"/>
            <a:miter lim="800000"/>
            <a:headEnd type="none" w="sm" len="sm"/>
            <a:tailEnd type="none" w="sm" len="sm"/>
          </a:ln>
        </p:spPr>
      </p:cxnSp>
      <p:cxnSp>
        <p:nvCxnSpPr>
          <p:cNvPr id="296" name="Google Shape;296;p27"/>
          <p:cNvCxnSpPr/>
          <p:nvPr/>
        </p:nvCxnSpPr>
        <p:spPr>
          <a:xfrm>
            <a:off x="7904922" y="782011"/>
            <a:ext cx="0" cy="5221224"/>
          </a:xfrm>
          <a:prstGeom prst="straightConnector1">
            <a:avLst/>
          </a:prstGeom>
          <a:noFill/>
          <a:ln w="9525" cap="flat" cmpd="sng">
            <a:solidFill>
              <a:srgbClr val="789CD1"/>
            </a:solidFill>
            <a:prstDash val="solid"/>
            <a:miter lim="800000"/>
            <a:headEnd type="none" w="sm" len="sm"/>
            <a:tailEnd type="none" w="sm" len="sm"/>
          </a:ln>
        </p:spPr>
      </p:cxnSp>
      <p:sp>
        <p:nvSpPr>
          <p:cNvPr id="297" name="Google Shape;297;p27"/>
          <p:cNvSpPr>
            <a:spLocks noGrp="1"/>
          </p:cNvSpPr>
          <p:nvPr>
            <p:ph type="pic" idx="8"/>
          </p:nvPr>
        </p:nvSpPr>
        <p:spPr>
          <a:xfrm>
            <a:off x="8141479" y="654741"/>
            <a:ext cx="3172968" cy="3172968"/>
          </a:xfrm>
          <a:prstGeom prst="ellipse">
            <a:avLst/>
          </a:prstGeom>
          <a:noFill/>
          <a:ln>
            <a:noFill/>
          </a:ln>
        </p:spPr>
      </p:sp>
      <p:sp>
        <p:nvSpPr>
          <p:cNvPr id="298" name="Google Shape;298;p27"/>
          <p:cNvSpPr txBox="1">
            <a:spLocks noGrp="1"/>
          </p:cNvSpPr>
          <p:nvPr>
            <p:ph type="body" idx="9"/>
          </p:nvPr>
        </p:nvSpPr>
        <p:spPr>
          <a:xfrm>
            <a:off x="8141688" y="4613453"/>
            <a:ext cx="3172828"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27"/>
          <p:cNvSpPr txBox="1">
            <a:spLocks noGrp="1"/>
          </p:cNvSpPr>
          <p:nvPr>
            <p:ph type="body" idx="13"/>
          </p:nvPr>
        </p:nvSpPr>
        <p:spPr>
          <a:xfrm>
            <a:off x="8141479" y="4148230"/>
            <a:ext cx="3172967" cy="465223"/>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rgbClr val="003365"/>
              </a:buClr>
              <a:buSzPts val="2400"/>
              <a:buNone/>
              <a:defRPr sz="2400" b="1">
                <a:solidFill>
                  <a:srgbClr val="003365"/>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27"/>
          <p:cNvSpPr txBox="1">
            <a:spLocks noGrp="1"/>
          </p:cNvSpPr>
          <p:nvPr>
            <p:ph type="body" idx="14"/>
          </p:nvPr>
        </p:nvSpPr>
        <p:spPr>
          <a:xfrm>
            <a:off x="8141479" y="4979566"/>
            <a:ext cx="3172967" cy="1023669"/>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1"/>
        <p:cNvGrpSpPr/>
        <p:nvPr/>
      </p:nvGrpSpPr>
      <p:grpSpPr>
        <a:xfrm>
          <a:off x="0" y="0"/>
          <a:ext cx="0" cy="0"/>
          <a:chOff x="0" y="0"/>
          <a:chExt cx="0" cy="0"/>
        </a:xfrm>
      </p:grpSpPr>
      <p:sp>
        <p:nvSpPr>
          <p:cNvPr id="302" name="Google Shape;3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28"/>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28"/>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05" name="Google Shape;305;p28"/>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List with Laptop">
  <p:cSld name="Title Slide List with Laptop">
    <p:spTree>
      <p:nvGrpSpPr>
        <p:cNvPr id="1" name="Shape 45"/>
        <p:cNvGrpSpPr/>
        <p:nvPr/>
      </p:nvGrpSpPr>
      <p:grpSpPr>
        <a:xfrm>
          <a:off x="0" y="0"/>
          <a:ext cx="0" cy="0"/>
          <a:chOff x="0" y="0"/>
          <a:chExt cx="0" cy="0"/>
        </a:xfrm>
      </p:grpSpPr>
      <p:sp>
        <p:nvSpPr>
          <p:cNvPr id="46" name="Google Shape;46;p5"/>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5"/>
          <p:cNvSpPr/>
          <p:nvPr/>
        </p:nvSpPr>
        <p:spPr>
          <a:xfrm>
            <a:off x="0" y="0"/>
            <a:ext cx="12192000" cy="3738623"/>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5"/>
          <p:cNvSpPr txBox="1">
            <a:spLocks noGrp="1"/>
          </p:cNvSpPr>
          <p:nvPr>
            <p:ph type="body" idx="1"/>
          </p:nvPr>
        </p:nvSpPr>
        <p:spPr>
          <a:xfrm>
            <a:off x="839789" y="4109031"/>
            <a:ext cx="5881052" cy="14929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
          <p:cNvSpPr>
            <a:spLocks noGrp="1"/>
          </p:cNvSpPr>
          <p:nvPr>
            <p:ph type="pic" idx="2"/>
          </p:nvPr>
        </p:nvSpPr>
        <p:spPr>
          <a:xfrm>
            <a:off x="7955915" y="1668144"/>
            <a:ext cx="4236085" cy="3235325"/>
          </a:xfrm>
          <a:prstGeom prst="rect">
            <a:avLst/>
          </a:prstGeom>
          <a:noFill/>
          <a:ln>
            <a:noFill/>
          </a:ln>
        </p:spPr>
      </p:sp>
      <p:pic>
        <p:nvPicPr>
          <p:cNvPr id="51" name="Google Shape;51;p5" descr="Icon of a laptop computer"/>
          <p:cNvPicPr preferRelativeResize="0"/>
          <p:nvPr/>
        </p:nvPicPr>
        <p:blipFill rotWithShape="1">
          <a:blip r:embed="rId2">
            <a:alphaModFix/>
          </a:blip>
          <a:srcRect l="4283" t="22311" r="29026" b="21345"/>
          <a:stretch/>
        </p:blipFill>
        <p:spPr>
          <a:xfrm>
            <a:off x="6958361" y="1256059"/>
            <a:ext cx="5233639" cy="4421660"/>
          </a:xfrm>
          <a:prstGeom prst="rect">
            <a:avLst/>
          </a:prstGeom>
          <a:noFill/>
          <a:ln>
            <a:noFill/>
          </a:ln>
        </p:spPr>
      </p:pic>
      <p:sp>
        <p:nvSpPr>
          <p:cNvPr id="52" name="Google Shape;52;p5"/>
          <p:cNvSpPr txBox="1">
            <a:spLocks noGrp="1"/>
          </p:cNvSpPr>
          <p:nvPr>
            <p:ph type="body" idx="3"/>
          </p:nvPr>
        </p:nvSpPr>
        <p:spPr>
          <a:xfrm>
            <a:off x="839788" y="853072"/>
            <a:ext cx="6281737" cy="2501314"/>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Clr>
                <a:srgbClr val="B8D1ED"/>
              </a:buClr>
              <a:buSzPts val="4400"/>
              <a:buNone/>
              <a:defRPr sz="4400" b="1" i="0">
                <a:solidFill>
                  <a:srgbClr val="B8D1ED"/>
                </a:solidFill>
                <a:latin typeface="Arial"/>
                <a:ea typeface="Arial"/>
                <a:cs typeface="Arial"/>
                <a:sym typeface="Arial"/>
              </a:defRPr>
            </a:lvl1pPr>
            <a:lvl2pPr marL="914400" lvl="1"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2pPr>
            <a:lvl3pPr marL="1371600" lvl="2"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3pPr>
            <a:lvl4pPr marL="1828800" lvl="3"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4pPr>
            <a:lvl5pPr marL="2286000" lvl="4"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53"/>
        <p:cNvGrpSpPr/>
        <p:nvPr/>
      </p:nvGrpSpPr>
      <p:grpSpPr>
        <a:xfrm>
          <a:off x="0" y="0"/>
          <a:ext cx="0" cy="0"/>
          <a:chOff x="0" y="0"/>
          <a:chExt cx="0" cy="0"/>
        </a:xfrm>
      </p:grpSpPr>
      <p:sp>
        <p:nvSpPr>
          <p:cNvPr id="54" name="Google Shape;54;p6"/>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56" name="Google Shape;56;p6"/>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57" name="Google Shape;57;p6"/>
          <p:cNvSpPr>
            <a:spLocks noGrp="1"/>
          </p:cNvSpPr>
          <p:nvPr>
            <p:ph type="media" idx="2"/>
          </p:nvPr>
        </p:nvSpPr>
        <p:spPr>
          <a:xfrm>
            <a:off x="846138" y="617538"/>
            <a:ext cx="10507662" cy="50403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12D65"/>
              </a:buClr>
              <a:buSzPts val="2200"/>
              <a:buFont typeface="Arial"/>
              <a:buNone/>
              <a:defRPr sz="2200" b="0" i="0" u="none" strike="noStrike" cap="none">
                <a:solidFill>
                  <a:srgbClr val="212D65"/>
                </a:solidFill>
                <a:latin typeface="Arial"/>
                <a:ea typeface="Arial"/>
                <a:cs typeface="Arial"/>
                <a:sym typeface="Arial"/>
              </a:defRPr>
            </a:lvl1pPr>
            <a:lvl2pPr marR="0" lvl="1"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with Three Mobiles">
  <p:cSld name="Title Slide with Three Mobiles">
    <p:spTree>
      <p:nvGrpSpPr>
        <p:cNvPr id="1" name="Shape 58"/>
        <p:cNvGrpSpPr/>
        <p:nvPr/>
      </p:nvGrpSpPr>
      <p:grpSpPr>
        <a:xfrm>
          <a:off x="0" y="0"/>
          <a:ext cx="0" cy="0"/>
          <a:chOff x="0" y="0"/>
          <a:chExt cx="0" cy="0"/>
        </a:xfrm>
      </p:grpSpPr>
      <p:sp>
        <p:nvSpPr>
          <p:cNvPr id="59" name="Google Shape;59;p7"/>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1" name="Google Shape;61;p7"/>
          <p:cNvSpPr/>
          <p:nvPr/>
        </p:nvSpPr>
        <p:spPr>
          <a:xfrm>
            <a:off x="0" y="0"/>
            <a:ext cx="12192000" cy="5854698"/>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62" name="Google Shape;62;p7"/>
          <p:cNvCxnSpPr>
            <a:stCxn id="63" idx="0"/>
          </p:cNvCxnSpPr>
          <p:nvPr/>
        </p:nvCxnSpPr>
        <p:spPr>
          <a:xfrm rot="10800000" flipH="1">
            <a:off x="5867730" y="884918"/>
            <a:ext cx="2100" cy="314700"/>
          </a:xfrm>
          <a:prstGeom prst="straightConnector1">
            <a:avLst/>
          </a:prstGeom>
          <a:noFill/>
          <a:ln w="12700" cap="flat" cmpd="sng">
            <a:solidFill>
              <a:srgbClr val="B8D1ED"/>
            </a:solidFill>
            <a:prstDash val="solid"/>
            <a:miter lim="800000"/>
            <a:headEnd type="none" w="sm" len="sm"/>
            <a:tailEnd type="none" w="sm" len="sm"/>
          </a:ln>
        </p:spPr>
      </p:cxnSp>
      <p:cxnSp>
        <p:nvCxnSpPr>
          <p:cNvPr id="64" name="Google Shape;64;p7"/>
          <p:cNvCxnSpPr/>
          <p:nvPr/>
        </p:nvCxnSpPr>
        <p:spPr>
          <a:xfrm rot="10800000" flipH="1">
            <a:off x="8266801" y="904568"/>
            <a:ext cx="2128" cy="314714"/>
          </a:xfrm>
          <a:prstGeom prst="straightConnector1">
            <a:avLst/>
          </a:prstGeom>
          <a:noFill/>
          <a:ln w="12700" cap="flat" cmpd="sng">
            <a:solidFill>
              <a:srgbClr val="B8D1ED"/>
            </a:solidFill>
            <a:prstDash val="solid"/>
            <a:miter lim="800000"/>
            <a:headEnd type="none" w="sm" len="sm"/>
            <a:tailEnd type="none" w="sm" len="sm"/>
          </a:ln>
        </p:spPr>
      </p:cxnSp>
      <p:cxnSp>
        <p:nvCxnSpPr>
          <p:cNvPr id="65" name="Google Shape;65;p7"/>
          <p:cNvCxnSpPr/>
          <p:nvPr/>
        </p:nvCxnSpPr>
        <p:spPr>
          <a:xfrm rot="10800000" flipH="1">
            <a:off x="10597046" y="904568"/>
            <a:ext cx="2128" cy="314714"/>
          </a:xfrm>
          <a:prstGeom prst="straightConnector1">
            <a:avLst/>
          </a:prstGeom>
          <a:noFill/>
          <a:ln w="12700" cap="flat" cmpd="sng">
            <a:solidFill>
              <a:srgbClr val="B8D1ED"/>
            </a:solidFill>
            <a:prstDash val="solid"/>
            <a:miter lim="800000"/>
            <a:headEnd type="none" w="sm" len="sm"/>
            <a:tailEnd type="none" w="sm" len="sm"/>
          </a:ln>
        </p:spPr>
      </p:cxnSp>
      <p:grpSp>
        <p:nvGrpSpPr>
          <p:cNvPr id="66" name="Google Shape;66;p7" descr="Icon of a mobile phone&#10;"/>
          <p:cNvGrpSpPr/>
          <p:nvPr/>
        </p:nvGrpSpPr>
        <p:grpSpPr>
          <a:xfrm>
            <a:off x="4732172" y="1199618"/>
            <a:ext cx="2271116" cy="4419435"/>
            <a:chOff x="4732172" y="1199618"/>
            <a:chExt cx="2271116" cy="4419435"/>
          </a:xfrm>
        </p:grpSpPr>
        <p:pic>
          <p:nvPicPr>
            <p:cNvPr id="63" name="Google Shape;63;p7"/>
            <p:cNvPicPr preferRelativeResize="0"/>
            <p:nvPr/>
          </p:nvPicPr>
          <p:blipFill rotWithShape="1">
            <a:blip r:embed="rId2">
              <a:alphaModFix/>
            </a:blip>
            <a:srcRect l="24639" t="18256" r="25017" b="16434"/>
            <a:stretch/>
          </p:blipFill>
          <p:spPr>
            <a:xfrm>
              <a:off x="4732172" y="1199618"/>
              <a:ext cx="2271116" cy="4419435"/>
            </a:xfrm>
            <a:prstGeom prst="rect">
              <a:avLst/>
            </a:prstGeom>
            <a:noFill/>
            <a:ln>
              <a:noFill/>
            </a:ln>
          </p:spPr>
        </p:pic>
        <p:sp>
          <p:nvSpPr>
            <p:cNvPr id="67" name="Google Shape;67;p7"/>
            <p:cNvSpPr/>
            <p:nvPr/>
          </p:nvSpPr>
          <p:spPr>
            <a:xfrm>
              <a:off x="4977526" y="1646052"/>
              <a:ext cx="1791541"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68" name="Google Shape;68;p7" descr="Icon of a mobile phone&#10;"/>
          <p:cNvGrpSpPr/>
          <p:nvPr/>
        </p:nvGrpSpPr>
        <p:grpSpPr>
          <a:xfrm>
            <a:off x="7180963" y="1211394"/>
            <a:ext cx="2171220" cy="4254662"/>
            <a:chOff x="7180963" y="1211394"/>
            <a:chExt cx="2171220" cy="4254662"/>
          </a:xfrm>
        </p:grpSpPr>
        <p:pic>
          <p:nvPicPr>
            <p:cNvPr id="69" name="Google Shape;69;p7"/>
            <p:cNvPicPr preferRelativeResize="0"/>
            <p:nvPr/>
          </p:nvPicPr>
          <p:blipFill rotWithShape="1">
            <a:blip r:embed="rId3">
              <a:alphaModFix/>
            </a:blip>
            <a:srcRect l="26172" t="18107" r="24960" b="18050"/>
            <a:stretch/>
          </p:blipFill>
          <p:spPr>
            <a:xfrm>
              <a:off x="7180963" y="1211394"/>
              <a:ext cx="2171220" cy="4254662"/>
            </a:xfrm>
            <a:prstGeom prst="rect">
              <a:avLst/>
            </a:prstGeom>
            <a:noFill/>
            <a:ln>
              <a:noFill/>
            </a:ln>
          </p:spPr>
        </p:pic>
        <p:sp>
          <p:nvSpPr>
            <p:cNvPr id="70" name="Google Shape;70;p7"/>
            <p:cNvSpPr/>
            <p:nvPr/>
          </p:nvSpPr>
          <p:spPr>
            <a:xfrm>
              <a:off x="7360920" y="1646052"/>
              <a:ext cx="1761209"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71" name="Google Shape;71;p7" descr="Icon of a mobile phone&#10;"/>
          <p:cNvGrpSpPr/>
          <p:nvPr/>
        </p:nvGrpSpPr>
        <p:grpSpPr>
          <a:xfrm>
            <a:off x="9460499" y="1199618"/>
            <a:ext cx="2271116" cy="4254662"/>
            <a:chOff x="9460499" y="1199618"/>
            <a:chExt cx="2271116" cy="4254662"/>
          </a:xfrm>
        </p:grpSpPr>
        <p:pic>
          <p:nvPicPr>
            <p:cNvPr id="72" name="Google Shape;72;p7"/>
            <p:cNvPicPr preferRelativeResize="0"/>
            <p:nvPr/>
          </p:nvPicPr>
          <p:blipFill rotWithShape="1">
            <a:blip r:embed="rId4">
              <a:alphaModFix/>
            </a:blip>
            <a:srcRect l="24678" t="18027" r="24285" b="18229"/>
            <a:stretch/>
          </p:blipFill>
          <p:spPr>
            <a:xfrm>
              <a:off x="9460499" y="1199618"/>
              <a:ext cx="2271116" cy="4254662"/>
            </a:xfrm>
            <a:prstGeom prst="rect">
              <a:avLst/>
            </a:prstGeom>
            <a:noFill/>
            <a:ln>
              <a:noFill/>
            </a:ln>
          </p:spPr>
        </p:pic>
        <p:sp>
          <p:nvSpPr>
            <p:cNvPr id="73" name="Google Shape;73;p7"/>
            <p:cNvSpPr/>
            <p:nvPr/>
          </p:nvSpPr>
          <p:spPr>
            <a:xfrm>
              <a:off x="9693905" y="1646052"/>
              <a:ext cx="1791541"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74" name="Google Shape;74;p7"/>
          <p:cNvSpPr txBox="1">
            <a:spLocks noGrp="1"/>
          </p:cNvSpPr>
          <p:nvPr>
            <p:ph type="body" idx="1"/>
          </p:nvPr>
        </p:nvSpPr>
        <p:spPr>
          <a:xfrm>
            <a:off x="895006" y="716842"/>
            <a:ext cx="3018097" cy="1681849"/>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Clr>
                <a:srgbClr val="B8D1ED"/>
              </a:buClr>
              <a:buSzPts val="4400"/>
              <a:buNone/>
              <a:defRPr sz="4400" b="1" i="0">
                <a:solidFill>
                  <a:srgbClr val="B8D1ED"/>
                </a:solidFill>
                <a:latin typeface="Arial"/>
                <a:ea typeface="Arial"/>
                <a:cs typeface="Arial"/>
                <a:sym typeface="Arial"/>
              </a:defRPr>
            </a:lvl1pPr>
            <a:lvl2pPr marL="914400" lvl="1"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2pPr>
            <a:lvl3pPr marL="1371600" lvl="2"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3pPr>
            <a:lvl4pPr marL="1828800" lvl="3"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4pPr>
            <a:lvl5pPr marL="2286000" lvl="4"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
          <p:cNvSpPr>
            <a:spLocks noGrp="1"/>
          </p:cNvSpPr>
          <p:nvPr>
            <p:ph type="pic" idx="2"/>
          </p:nvPr>
        </p:nvSpPr>
        <p:spPr>
          <a:xfrm>
            <a:off x="4978246" y="1653940"/>
            <a:ext cx="1790822" cy="3409550"/>
          </a:xfrm>
          <a:prstGeom prst="rect">
            <a:avLst/>
          </a:prstGeom>
          <a:noFill/>
          <a:ln>
            <a:noFill/>
          </a:ln>
        </p:spPr>
      </p:sp>
      <p:sp>
        <p:nvSpPr>
          <p:cNvPr id="76" name="Google Shape;76;p7"/>
          <p:cNvSpPr>
            <a:spLocks noGrp="1"/>
          </p:cNvSpPr>
          <p:nvPr>
            <p:ph type="pic" idx="3"/>
          </p:nvPr>
        </p:nvSpPr>
        <p:spPr>
          <a:xfrm>
            <a:off x="7355686" y="1653940"/>
            <a:ext cx="1790822" cy="3409550"/>
          </a:xfrm>
          <a:prstGeom prst="rect">
            <a:avLst/>
          </a:prstGeom>
          <a:noFill/>
          <a:ln>
            <a:noFill/>
          </a:ln>
        </p:spPr>
      </p:sp>
      <p:sp>
        <p:nvSpPr>
          <p:cNvPr id="77" name="Google Shape;77;p7"/>
          <p:cNvSpPr>
            <a:spLocks noGrp="1"/>
          </p:cNvSpPr>
          <p:nvPr>
            <p:ph type="pic" idx="4"/>
          </p:nvPr>
        </p:nvSpPr>
        <p:spPr>
          <a:xfrm>
            <a:off x="9698836" y="1653940"/>
            <a:ext cx="1790822" cy="3409550"/>
          </a:xfrm>
          <a:prstGeom prst="rect">
            <a:avLst/>
          </a:prstGeom>
          <a:noFill/>
          <a:ln>
            <a:noFill/>
          </a:ln>
        </p:spPr>
      </p:sp>
      <p:sp>
        <p:nvSpPr>
          <p:cNvPr id="78" name="Google Shape;78;p7"/>
          <p:cNvSpPr txBox="1">
            <a:spLocks noGrp="1"/>
          </p:cNvSpPr>
          <p:nvPr>
            <p:ph type="body" idx="5"/>
          </p:nvPr>
        </p:nvSpPr>
        <p:spPr>
          <a:xfrm>
            <a:off x="895006" y="2698360"/>
            <a:ext cx="3018097" cy="24614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1EFD8"/>
              </a:buClr>
              <a:buSzPts val="2200"/>
              <a:buNone/>
              <a:defRPr sz="2200">
                <a:solidFill>
                  <a:srgbClr val="E1EFD8"/>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7"/>
          <p:cNvSpPr txBox="1">
            <a:spLocks noGrp="1"/>
          </p:cNvSpPr>
          <p:nvPr>
            <p:ph type="body" idx="6"/>
          </p:nvPr>
        </p:nvSpPr>
        <p:spPr>
          <a:xfrm>
            <a:off x="489559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7"/>
          <p:cNvSpPr txBox="1">
            <a:spLocks noGrp="1"/>
          </p:cNvSpPr>
          <p:nvPr>
            <p:ph type="body" idx="7"/>
          </p:nvPr>
        </p:nvSpPr>
        <p:spPr>
          <a:xfrm>
            <a:off x="723874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
          <p:cNvSpPr txBox="1">
            <a:spLocks noGrp="1"/>
          </p:cNvSpPr>
          <p:nvPr>
            <p:ph type="body" idx="8"/>
          </p:nvPr>
        </p:nvSpPr>
        <p:spPr>
          <a:xfrm>
            <a:off x="963904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with One Mobile">
  <p:cSld name="Title Slide with One Mobile">
    <p:spTree>
      <p:nvGrpSpPr>
        <p:cNvPr id="1" name="Shape 82"/>
        <p:cNvGrpSpPr/>
        <p:nvPr/>
      </p:nvGrpSpPr>
      <p:grpSpPr>
        <a:xfrm>
          <a:off x="0" y="0"/>
          <a:ext cx="0" cy="0"/>
          <a:chOff x="0" y="0"/>
          <a:chExt cx="0" cy="0"/>
        </a:xfrm>
      </p:grpSpPr>
      <p:sp>
        <p:nvSpPr>
          <p:cNvPr id="83" name="Google Shape;83;p8"/>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8"/>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5" name="Google Shape;85;p8"/>
          <p:cNvSpPr/>
          <p:nvPr/>
        </p:nvSpPr>
        <p:spPr>
          <a:xfrm>
            <a:off x="0" y="0"/>
            <a:ext cx="12192000" cy="5854698"/>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86" name="Google Shape;86;p8"/>
          <p:cNvCxnSpPr/>
          <p:nvPr/>
        </p:nvCxnSpPr>
        <p:spPr>
          <a:xfrm rot="10800000" flipH="1">
            <a:off x="1721135" y="904568"/>
            <a:ext cx="2128" cy="314714"/>
          </a:xfrm>
          <a:prstGeom prst="straightConnector1">
            <a:avLst/>
          </a:prstGeom>
          <a:noFill/>
          <a:ln w="12700" cap="flat" cmpd="sng">
            <a:solidFill>
              <a:srgbClr val="B8D1ED"/>
            </a:solidFill>
            <a:prstDash val="solid"/>
            <a:miter lim="800000"/>
            <a:headEnd type="none" w="sm" len="sm"/>
            <a:tailEnd type="none" w="sm" len="sm"/>
          </a:ln>
        </p:spPr>
      </p:cxnSp>
      <p:grpSp>
        <p:nvGrpSpPr>
          <p:cNvPr id="87" name="Google Shape;87;p8" descr="Icon of a mobile phone"/>
          <p:cNvGrpSpPr/>
          <p:nvPr/>
        </p:nvGrpSpPr>
        <p:grpSpPr>
          <a:xfrm>
            <a:off x="584588" y="1199618"/>
            <a:ext cx="2271116" cy="4254662"/>
            <a:chOff x="9460499" y="1199618"/>
            <a:chExt cx="2271116" cy="4254662"/>
          </a:xfrm>
        </p:grpSpPr>
        <p:pic>
          <p:nvPicPr>
            <p:cNvPr id="88" name="Google Shape;88;p8"/>
            <p:cNvPicPr preferRelativeResize="0"/>
            <p:nvPr/>
          </p:nvPicPr>
          <p:blipFill rotWithShape="1">
            <a:blip r:embed="rId2">
              <a:alphaModFix/>
            </a:blip>
            <a:srcRect l="24678" t="18027" r="24285" b="18229"/>
            <a:stretch/>
          </p:blipFill>
          <p:spPr>
            <a:xfrm>
              <a:off x="9460499" y="1199618"/>
              <a:ext cx="2271116" cy="4254662"/>
            </a:xfrm>
            <a:prstGeom prst="rect">
              <a:avLst/>
            </a:prstGeom>
            <a:noFill/>
            <a:ln>
              <a:noFill/>
            </a:ln>
          </p:spPr>
        </p:pic>
        <p:sp>
          <p:nvSpPr>
            <p:cNvPr id="89" name="Google Shape;89;p8"/>
            <p:cNvSpPr/>
            <p:nvPr/>
          </p:nvSpPr>
          <p:spPr>
            <a:xfrm>
              <a:off x="9693905" y="1646052"/>
              <a:ext cx="1791541"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90" name="Google Shape;90;p8"/>
          <p:cNvSpPr txBox="1">
            <a:spLocks noGrp="1"/>
          </p:cNvSpPr>
          <p:nvPr>
            <p:ph type="body" idx="1"/>
          </p:nvPr>
        </p:nvSpPr>
        <p:spPr>
          <a:xfrm>
            <a:off x="3283876" y="716842"/>
            <a:ext cx="8323536" cy="1681849"/>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Clr>
                <a:srgbClr val="B8D1ED"/>
              </a:buClr>
              <a:buSzPts val="4400"/>
              <a:buNone/>
              <a:defRPr sz="4400" b="1" i="0">
                <a:solidFill>
                  <a:srgbClr val="B8D1ED"/>
                </a:solidFill>
                <a:latin typeface="Arial"/>
                <a:ea typeface="Arial"/>
                <a:cs typeface="Arial"/>
                <a:sym typeface="Arial"/>
              </a:defRPr>
            </a:lvl1pPr>
            <a:lvl2pPr marL="914400" lvl="1"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2pPr>
            <a:lvl3pPr marL="1371600" lvl="2"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3pPr>
            <a:lvl4pPr marL="1828800" lvl="3"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4pPr>
            <a:lvl5pPr marL="2286000" lvl="4"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8"/>
          <p:cNvSpPr>
            <a:spLocks noGrp="1"/>
          </p:cNvSpPr>
          <p:nvPr>
            <p:ph type="pic" idx="2"/>
          </p:nvPr>
        </p:nvSpPr>
        <p:spPr>
          <a:xfrm>
            <a:off x="822925" y="1653940"/>
            <a:ext cx="1790822" cy="3409550"/>
          </a:xfrm>
          <a:prstGeom prst="rect">
            <a:avLst/>
          </a:prstGeom>
          <a:noFill/>
          <a:ln>
            <a:noFill/>
          </a:ln>
        </p:spPr>
      </p:sp>
      <p:sp>
        <p:nvSpPr>
          <p:cNvPr id="92" name="Google Shape;92;p8"/>
          <p:cNvSpPr txBox="1">
            <a:spLocks noGrp="1"/>
          </p:cNvSpPr>
          <p:nvPr>
            <p:ph type="body" idx="3"/>
          </p:nvPr>
        </p:nvSpPr>
        <p:spPr>
          <a:xfrm>
            <a:off x="3283876" y="2698360"/>
            <a:ext cx="8323536" cy="24614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1EFD8"/>
              </a:buClr>
              <a:buSzPts val="2200"/>
              <a:buNone/>
              <a:defRPr sz="2200">
                <a:solidFill>
                  <a:srgbClr val="E1EFD8"/>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8"/>
          <p:cNvSpPr txBox="1">
            <a:spLocks noGrp="1"/>
          </p:cNvSpPr>
          <p:nvPr>
            <p:ph type="body" idx="4"/>
          </p:nvPr>
        </p:nvSpPr>
        <p:spPr>
          <a:xfrm>
            <a:off x="763136"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with Half Circle Photo">
  <p:cSld name="Title Slide with Half Circle Photo">
    <p:spTree>
      <p:nvGrpSpPr>
        <p:cNvPr id="1" name="Shape 94"/>
        <p:cNvGrpSpPr/>
        <p:nvPr/>
      </p:nvGrpSpPr>
      <p:grpSpPr>
        <a:xfrm>
          <a:off x="0" y="0"/>
          <a:ext cx="0" cy="0"/>
          <a:chOff x="0" y="0"/>
          <a:chExt cx="0" cy="0"/>
        </a:xfrm>
      </p:grpSpPr>
      <p:sp>
        <p:nvSpPr>
          <p:cNvPr id="95" name="Google Shape;95;p9"/>
          <p:cNvSpPr/>
          <p:nvPr/>
        </p:nvSpPr>
        <p:spPr>
          <a:xfrm>
            <a:off x="0" y="0"/>
            <a:ext cx="12192000" cy="4023360"/>
          </a:xfrm>
          <a:prstGeom prst="rect">
            <a:avLst/>
          </a:prstGeom>
          <a:solidFill>
            <a:srgbClr val="B8D1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96" name="Google Shape;96;p9"/>
          <p:cNvSpPr txBox="1">
            <a:spLocks noGrp="1"/>
          </p:cNvSpPr>
          <p:nvPr>
            <p:ph type="ctrTitle"/>
          </p:nvPr>
        </p:nvSpPr>
        <p:spPr>
          <a:xfrm>
            <a:off x="781343" y="499974"/>
            <a:ext cx="5544153" cy="31919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4400"/>
              <a:buFont typeface="Arial"/>
              <a:buNone/>
              <a:defRPr sz="4400">
                <a:solidFill>
                  <a:srgbClr val="212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9"/>
          <p:cNvSpPr txBox="1">
            <a:spLocks noGrp="1"/>
          </p:cNvSpPr>
          <p:nvPr>
            <p:ph type="subTitle" idx="1"/>
          </p:nvPr>
        </p:nvSpPr>
        <p:spPr>
          <a:xfrm>
            <a:off x="781343" y="4206240"/>
            <a:ext cx="5544153" cy="147042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200"/>
              <a:buFont typeface="Play"/>
              <a:buNone/>
              <a:defRPr sz="2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9"/>
          <p:cNvSpPr>
            <a:spLocks noGrp="1"/>
          </p:cNvSpPr>
          <p:nvPr>
            <p:ph type="pic" idx="2"/>
          </p:nvPr>
        </p:nvSpPr>
        <p:spPr>
          <a:xfrm>
            <a:off x="6985588" y="938739"/>
            <a:ext cx="5206412" cy="4965104"/>
          </a:xfrm>
          <a:prstGeom prst="rect">
            <a:avLst/>
          </a:prstGeom>
          <a:noFill/>
          <a:ln>
            <a:noFill/>
          </a:ln>
        </p:spPr>
      </p:sp>
      <p:sp>
        <p:nvSpPr>
          <p:cNvPr id="99" name="Google Shape;99;p9"/>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9"/>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01" name="Google Shape;101;p9"/>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02" name="Google Shape;102;p9" descr="Social media icons for Facebook, Instagram, Twitter, and YouTube"/>
          <p:cNvPicPr preferRelativeResize="0"/>
          <p:nvPr/>
        </p:nvPicPr>
        <p:blipFill rotWithShape="1">
          <a:blip r:embed="rId2">
            <a:alphaModFix/>
          </a:blip>
          <a:srcRect/>
          <a:stretch/>
        </p:blipFill>
        <p:spPr>
          <a:xfrm>
            <a:off x="8380239" y="6237815"/>
            <a:ext cx="1183029" cy="262895"/>
          </a:xfrm>
          <a:prstGeom prst="rect">
            <a:avLst/>
          </a:prstGeom>
          <a:noFill/>
          <a:ln>
            <a:noFill/>
          </a:ln>
        </p:spPr>
      </p:pic>
      <p:sp>
        <p:nvSpPr>
          <p:cNvPr id="103" name="Google Shape;103;p9"/>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rgbClr val="212D65"/>
                </a:solidFill>
                <a:latin typeface="Arial"/>
                <a:ea typeface="Arial"/>
                <a:cs typeface="Arial"/>
                <a:sym typeface="Arial"/>
              </a:rPr>
              <a:t>schools.nyc.gov</a:t>
            </a:r>
            <a:endParaRPr sz="1400" b="1" i="0" u="none" strike="noStrike" cap="none">
              <a:solidFill>
                <a:srgbClr val="212D65"/>
              </a:solidFill>
              <a:latin typeface="Arial"/>
              <a:ea typeface="Arial"/>
              <a:cs typeface="Arial"/>
              <a:sym typeface="Arial"/>
            </a:endParaRPr>
          </a:p>
        </p:txBody>
      </p:sp>
      <p:cxnSp>
        <p:nvCxnSpPr>
          <p:cNvPr id="104" name="Google Shape;104;p9"/>
          <p:cNvCxnSpPr/>
          <p:nvPr/>
        </p:nvCxnSpPr>
        <p:spPr>
          <a:xfrm>
            <a:off x="8225994"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05" name="Google Shape;105;p9" descr="N Y C Public Schools Logo"/>
          <p:cNvPicPr preferRelativeResize="0"/>
          <p:nvPr/>
        </p:nvPicPr>
        <p:blipFill rotWithShape="1">
          <a:blip r:embed="rId3">
            <a:alphaModFix/>
          </a:blip>
          <a:srcRect/>
          <a:stretch/>
        </p:blipFill>
        <p:spPr>
          <a:xfrm>
            <a:off x="681518" y="6138405"/>
            <a:ext cx="1754512" cy="46171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uter with VIdeo Alternative">
  <p:cSld name="Computer with VIdeo Alternative">
    <p:spTree>
      <p:nvGrpSpPr>
        <p:cNvPr id="1" name="Shape 106"/>
        <p:cNvGrpSpPr/>
        <p:nvPr/>
      </p:nvGrpSpPr>
      <p:grpSpPr>
        <a:xfrm>
          <a:off x="0" y="0"/>
          <a:ext cx="0" cy="0"/>
          <a:chOff x="0" y="0"/>
          <a:chExt cx="0" cy="0"/>
        </a:xfrm>
      </p:grpSpPr>
      <p:sp>
        <p:nvSpPr>
          <p:cNvPr id="107" name="Google Shape;107;p10"/>
          <p:cNvSpPr/>
          <p:nvPr/>
        </p:nvSpPr>
        <p:spPr>
          <a:xfrm>
            <a:off x="0" y="0"/>
            <a:ext cx="12192000" cy="3738623"/>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8" name="Google Shape;108;p10"/>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0"/>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10" name="Google Shape;110;p10"/>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111" name="Google Shape;111;p10"/>
          <p:cNvSpPr>
            <a:spLocks noGrp="1"/>
          </p:cNvSpPr>
          <p:nvPr>
            <p:ph type="media" idx="2"/>
          </p:nvPr>
        </p:nvSpPr>
        <p:spPr>
          <a:xfrm>
            <a:off x="811541" y="744870"/>
            <a:ext cx="7086589" cy="395478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12D65"/>
              </a:buClr>
              <a:buSzPts val="2200"/>
              <a:buFont typeface="Arial"/>
              <a:buNone/>
              <a:defRPr sz="2200" b="0" i="0" u="none" strike="noStrike" cap="none">
                <a:solidFill>
                  <a:srgbClr val="212D65"/>
                </a:solidFill>
                <a:latin typeface="Arial"/>
                <a:ea typeface="Arial"/>
                <a:cs typeface="Arial"/>
                <a:sym typeface="Arial"/>
              </a:defRPr>
            </a:lvl1pPr>
            <a:lvl2pPr marR="0" lvl="1"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12" name="Google Shape;112;p10" descr="Icon of a computer screen"/>
          <p:cNvPicPr preferRelativeResize="0"/>
          <p:nvPr/>
        </p:nvPicPr>
        <p:blipFill rotWithShape="1">
          <a:blip r:embed="rId2">
            <a:alphaModFix/>
          </a:blip>
          <a:srcRect/>
          <a:stretch/>
        </p:blipFill>
        <p:spPr>
          <a:xfrm>
            <a:off x="449580" y="304235"/>
            <a:ext cx="7772400" cy="6504830"/>
          </a:xfrm>
          <a:prstGeom prst="rect">
            <a:avLst/>
          </a:prstGeom>
          <a:noFill/>
          <a:ln>
            <a:noFill/>
          </a:ln>
        </p:spPr>
      </p:pic>
      <p:sp>
        <p:nvSpPr>
          <p:cNvPr id="113" name="Google Shape;113;p10"/>
          <p:cNvSpPr txBox="1">
            <a:spLocks noGrp="1"/>
          </p:cNvSpPr>
          <p:nvPr>
            <p:ph type="title"/>
          </p:nvPr>
        </p:nvSpPr>
        <p:spPr>
          <a:xfrm>
            <a:off x="8583941" y="1000305"/>
            <a:ext cx="3326124" cy="22229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0"/>
          <p:cNvSpPr txBox="1">
            <a:spLocks noGrp="1"/>
          </p:cNvSpPr>
          <p:nvPr>
            <p:ph type="body" idx="1"/>
          </p:nvPr>
        </p:nvSpPr>
        <p:spPr>
          <a:xfrm>
            <a:off x="8583939" y="4132861"/>
            <a:ext cx="3326115" cy="15303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127"/>
        <p:cNvGrpSpPr/>
        <p:nvPr/>
      </p:nvGrpSpPr>
      <p:grpSpPr>
        <a:xfrm>
          <a:off x="0" y="0"/>
          <a:ext cx="0" cy="0"/>
          <a:chOff x="0" y="0"/>
          <a:chExt cx="0" cy="0"/>
        </a:xfrm>
      </p:grpSpPr>
      <p:sp>
        <p:nvSpPr>
          <p:cNvPr id="128" name="Google Shape;128;p13"/>
          <p:cNvSpPr/>
          <p:nvPr/>
        </p:nvSpPr>
        <p:spPr>
          <a:xfrm>
            <a:off x="0" y="0"/>
            <a:ext cx="12192000" cy="6858000"/>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129" name="Google Shape;129;p13"/>
          <p:cNvSpPr txBox="1">
            <a:spLocks noGrp="1"/>
          </p:cNvSpPr>
          <p:nvPr>
            <p:ph type="title"/>
          </p:nvPr>
        </p:nvSpPr>
        <p:spPr>
          <a:xfrm>
            <a:off x="838200" y="243650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3"/>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3"/>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3"/>
          <p:cNvSpPr txBox="1"/>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cxnSp>
        <p:nvCxnSpPr>
          <p:cNvPr id="133" name="Google Shape;133;p13"/>
          <p:cNvCxnSpPr/>
          <p:nvPr/>
        </p:nvCxnSpPr>
        <p:spPr>
          <a:xfrm>
            <a:off x="10807148" y="6208518"/>
            <a:ext cx="0" cy="321491"/>
          </a:xfrm>
          <a:prstGeom prst="straightConnector1">
            <a:avLst/>
          </a:prstGeom>
          <a:noFill/>
          <a:ln w="9525" cap="flat" cmpd="sng">
            <a:solidFill>
              <a:srgbClr val="789CD1"/>
            </a:solidFill>
            <a:prstDash val="solid"/>
            <a:miter lim="800000"/>
            <a:headEnd type="none" w="sm" len="sm"/>
            <a:tailEnd type="none" w="sm" len="sm"/>
          </a:ln>
        </p:spPr>
      </p:cxnSp>
      <p:sp>
        <p:nvSpPr>
          <p:cNvPr id="134" name="Google Shape;134;p13"/>
          <p:cNvSpPr txBox="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/nycschools</a:t>
            </a:r>
            <a:endParaRPr sz="1400" b="1" i="0" u="none" strike="noStrike" cap="none">
              <a:solidFill>
                <a:schemeClr val="lt1"/>
              </a:solidFill>
              <a:latin typeface="Arial"/>
              <a:ea typeface="Arial"/>
              <a:cs typeface="Arial"/>
              <a:sym typeface="Arial"/>
            </a:endParaRPr>
          </a:p>
        </p:txBody>
      </p:sp>
      <p:sp>
        <p:nvSpPr>
          <p:cNvPr id="135" name="Google Shape;135;p13"/>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schools.nyc.gov</a:t>
            </a:r>
            <a:endParaRPr sz="1400" b="1" i="0" u="none" strike="noStrike" cap="none">
              <a:solidFill>
                <a:schemeClr val="lt1"/>
              </a:solidFill>
              <a:latin typeface="Arial"/>
              <a:ea typeface="Arial"/>
              <a:cs typeface="Arial"/>
              <a:sym typeface="Arial"/>
            </a:endParaRPr>
          </a:p>
        </p:txBody>
      </p:sp>
      <p:cxnSp>
        <p:nvCxnSpPr>
          <p:cNvPr id="136" name="Google Shape;136;p13"/>
          <p:cNvCxnSpPr/>
          <p:nvPr/>
        </p:nvCxnSpPr>
        <p:spPr>
          <a:xfrm>
            <a:off x="8225994" y="6208518"/>
            <a:ext cx="0" cy="321491"/>
          </a:xfrm>
          <a:prstGeom prst="straightConnector1">
            <a:avLst/>
          </a:prstGeom>
          <a:noFill/>
          <a:ln w="9525" cap="flat" cmpd="sng">
            <a:solidFill>
              <a:schemeClr val="accent1"/>
            </a:solidFill>
            <a:prstDash val="solid"/>
            <a:miter lim="800000"/>
            <a:headEnd type="none" w="sm" len="sm"/>
            <a:tailEnd type="none" w="sm" len="sm"/>
          </a:ln>
        </p:spPr>
      </p:cxnSp>
      <p:pic>
        <p:nvPicPr>
          <p:cNvPr id="137" name="Google Shape;137;p13" descr="Social media icons for Facebook, Instagram, Twitter, and YouTube"/>
          <p:cNvPicPr preferRelativeResize="0"/>
          <p:nvPr/>
        </p:nvPicPr>
        <p:blipFill rotWithShape="1">
          <a:blip r:embed="rId2">
            <a:alphaModFix/>
          </a:blip>
          <a:srcRect/>
          <a:stretch/>
        </p:blipFill>
        <p:spPr>
          <a:xfrm>
            <a:off x="8391650" y="6244947"/>
            <a:ext cx="1118840" cy="248631"/>
          </a:xfrm>
          <a:prstGeom prst="rect">
            <a:avLst/>
          </a:prstGeom>
          <a:noFill/>
          <a:ln>
            <a:noFill/>
          </a:ln>
        </p:spPr>
      </p:pic>
      <p:sp>
        <p:nvSpPr>
          <p:cNvPr id="138" name="Google Shape;138;p13"/>
          <p:cNvSpPr txBox="1">
            <a:spLocks noGrp="1"/>
          </p:cNvSpPr>
          <p:nvPr>
            <p:ph type="body" idx="1"/>
          </p:nvPr>
        </p:nvSpPr>
        <p:spPr>
          <a:xfrm>
            <a:off x="838199" y="3780841"/>
            <a:ext cx="10515539" cy="72674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B8D1ED"/>
              </a:buClr>
              <a:buSzPts val="2800"/>
              <a:buNone/>
              <a:defRPr sz="2800" b="1">
                <a:solidFill>
                  <a:srgbClr val="B8D1ED"/>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13" descr="N Y C Public Schools Logo"/>
          <p:cNvPicPr preferRelativeResize="0"/>
          <p:nvPr/>
        </p:nvPicPr>
        <p:blipFill rotWithShape="1">
          <a:blip r:embed="rId3">
            <a:alphaModFix/>
          </a:blip>
          <a:srcRect/>
          <a:stretch/>
        </p:blipFill>
        <p:spPr>
          <a:xfrm>
            <a:off x="639417" y="6028330"/>
            <a:ext cx="1996655" cy="5254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12D65"/>
              </a:buClr>
              <a:buSzPts val="4400"/>
              <a:buFont typeface="Arial"/>
              <a:buNone/>
              <a:defRPr sz="4400" b="1" i="0" u="none" strike="noStrike" cap="none">
                <a:solidFill>
                  <a:srgbClr val="212D6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07821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b="1" i="0" u="none" strike="noStrike" cap="none">
                <a:solidFill>
                  <a:srgbClr val="212D6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i="0" u="none" strike="noStrike" cap="none">
                <a:solidFill>
                  <a:srgbClr val="212D65"/>
                </a:solidFill>
                <a:latin typeface="Arial"/>
                <a:ea typeface="Arial"/>
                <a:cs typeface="Arial"/>
                <a:sym typeface="Arial"/>
              </a:defRPr>
            </a:lvl1pPr>
            <a:lvl2pPr marL="0" marR="0" lvl="1" indent="0" algn="l" rtl="0">
              <a:spcBef>
                <a:spcPts val="0"/>
              </a:spcBef>
              <a:buNone/>
              <a:defRPr sz="1200" b="1" i="0" u="none" strike="noStrike" cap="none">
                <a:solidFill>
                  <a:srgbClr val="212D65"/>
                </a:solidFill>
                <a:latin typeface="Arial"/>
                <a:ea typeface="Arial"/>
                <a:cs typeface="Arial"/>
                <a:sym typeface="Arial"/>
              </a:defRPr>
            </a:lvl2pPr>
            <a:lvl3pPr marL="0" marR="0" lvl="2" indent="0" algn="l" rtl="0">
              <a:spcBef>
                <a:spcPts val="0"/>
              </a:spcBef>
              <a:buNone/>
              <a:defRPr sz="1200" b="1" i="0" u="none" strike="noStrike" cap="none">
                <a:solidFill>
                  <a:srgbClr val="212D65"/>
                </a:solidFill>
                <a:latin typeface="Arial"/>
                <a:ea typeface="Arial"/>
                <a:cs typeface="Arial"/>
                <a:sym typeface="Arial"/>
              </a:defRPr>
            </a:lvl3pPr>
            <a:lvl4pPr marL="0" marR="0" lvl="3" indent="0" algn="l" rtl="0">
              <a:spcBef>
                <a:spcPts val="0"/>
              </a:spcBef>
              <a:buNone/>
              <a:defRPr sz="1200" b="1" i="0" u="none" strike="noStrike" cap="none">
                <a:solidFill>
                  <a:srgbClr val="212D65"/>
                </a:solidFill>
                <a:latin typeface="Arial"/>
                <a:ea typeface="Arial"/>
                <a:cs typeface="Arial"/>
                <a:sym typeface="Arial"/>
              </a:defRPr>
            </a:lvl4pPr>
            <a:lvl5pPr marL="0" marR="0" lvl="4" indent="0" algn="l" rtl="0">
              <a:spcBef>
                <a:spcPts val="0"/>
              </a:spcBef>
              <a:buNone/>
              <a:defRPr sz="1200" b="1" i="0" u="none" strike="noStrike" cap="none">
                <a:solidFill>
                  <a:srgbClr val="212D65"/>
                </a:solidFill>
                <a:latin typeface="Arial"/>
                <a:ea typeface="Arial"/>
                <a:cs typeface="Arial"/>
                <a:sym typeface="Arial"/>
              </a:defRPr>
            </a:lvl5pPr>
            <a:lvl6pPr marL="0" marR="0" lvl="5" indent="0" algn="l" rtl="0">
              <a:spcBef>
                <a:spcPts val="0"/>
              </a:spcBef>
              <a:buNone/>
              <a:defRPr sz="1200" b="1" i="0" u="none" strike="noStrike" cap="none">
                <a:solidFill>
                  <a:srgbClr val="212D65"/>
                </a:solidFill>
                <a:latin typeface="Arial"/>
                <a:ea typeface="Arial"/>
                <a:cs typeface="Arial"/>
                <a:sym typeface="Arial"/>
              </a:defRPr>
            </a:lvl6pPr>
            <a:lvl7pPr marL="0" marR="0" lvl="6" indent="0" algn="l" rtl="0">
              <a:spcBef>
                <a:spcPts val="0"/>
              </a:spcBef>
              <a:buNone/>
              <a:defRPr sz="1200" b="1" i="0" u="none" strike="noStrike" cap="none">
                <a:solidFill>
                  <a:srgbClr val="212D65"/>
                </a:solidFill>
                <a:latin typeface="Arial"/>
                <a:ea typeface="Arial"/>
                <a:cs typeface="Arial"/>
                <a:sym typeface="Arial"/>
              </a:defRPr>
            </a:lvl7pPr>
            <a:lvl8pPr marL="0" marR="0" lvl="7" indent="0" algn="l" rtl="0">
              <a:spcBef>
                <a:spcPts val="0"/>
              </a:spcBef>
              <a:buNone/>
              <a:defRPr sz="1200" b="1" i="0" u="none" strike="noStrike" cap="none">
                <a:solidFill>
                  <a:srgbClr val="212D65"/>
                </a:solidFill>
                <a:latin typeface="Arial"/>
                <a:ea typeface="Arial"/>
                <a:cs typeface="Arial"/>
                <a:sym typeface="Arial"/>
              </a:defRPr>
            </a:lvl8pPr>
            <a:lvl9pPr marL="0" marR="0" lvl="8" indent="0" algn="l" rtl="0">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4" name="Google Shape;14;p1"/>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5" name="Google Shape;15;p1" descr="Social media icons for Facebook, Instagram, Twitter, and YouTube"/>
          <p:cNvPicPr preferRelativeResize="0"/>
          <p:nvPr/>
        </p:nvPicPr>
        <p:blipFill rotWithShape="1">
          <a:blip r:embed="rId23">
            <a:alphaModFix/>
          </a:blip>
          <a:srcRect/>
          <a:stretch/>
        </p:blipFill>
        <p:spPr>
          <a:xfrm>
            <a:off x="8380239" y="6237815"/>
            <a:ext cx="1183029" cy="262895"/>
          </a:xfrm>
          <a:prstGeom prst="rect">
            <a:avLst/>
          </a:prstGeom>
          <a:noFill/>
          <a:ln>
            <a:noFill/>
          </a:ln>
        </p:spPr>
      </p:pic>
      <p:sp>
        <p:nvSpPr>
          <p:cNvPr id="16" name="Google Shape;16;p1"/>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rgbClr val="212D65"/>
                </a:solidFill>
                <a:latin typeface="Arial"/>
                <a:ea typeface="Arial"/>
                <a:cs typeface="Arial"/>
                <a:sym typeface="Arial"/>
              </a:rPr>
              <a:t>schools.nyc.gov</a:t>
            </a:r>
            <a:endParaRPr sz="1400" b="1" i="0" u="none" strike="noStrike" cap="none">
              <a:solidFill>
                <a:srgbClr val="212D65"/>
              </a:solidFill>
              <a:latin typeface="Arial"/>
              <a:ea typeface="Arial"/>
              <a:cs typeface="Arial"/>
              <a:sym typeface="Arial"/>
            </a:endParaRPr>
          </a:p>
        </p:txBody>
      </p:sp>
      <p:cxnSp>
        <p:nvCxnSpPr>
          <p:cNvPr id="17" name="Google Shape;17;p1"/>
          <p:cNvCxnSpPr/>
          <p:nvPr/>
        </p:nvCxnSpPr>
        <p:spPr>
          <a:xfrm>
            <a:off x="8225994"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8" name="Google Shape;18;p1" descr="N Y C Public Schools Logo"/>
          <p:cNvPicPr preferRelativeResize="0"/>
          <p:nvPr/>
        </p:nvPicPr>
        <p:blipFill rotWithShape="1">
          <a:blip r:embed="rId24">
            <a:alphaModFix/>
          </a:blip>
          <a:srcRect/>
          <a:stretch/>
        </p:blipFill>
        <p:spPr>
          <a:xfrm>
            <a:off x="681518" y="6138405"/>
            <a:ext cx="1754512" cy="4617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9" r:id="rId9"/>
    <p:sldLayoutId id="2147483660" r:id="rId10"/>
    <p:sldLayoutId id="2147483661" r:id="rId11"/>
    <p:sldLayoutId id="2147483663" r:id="rId12"/>
    <p:sldLayoutId id="2147483664" r:id="rId13"/>
    <p:sldLayoutId id="2147483665" r:id="rId14"/>
    <p:sldLayoutId id="2147483666" r:id="rId15"/>
    <p:sldLayoutId id="2147483667" r:id="rId16"/>
    <p:sldLayoutId id="2147483669" r:id="rId17"/>
    <p:sldLayoutId id="2147483670" r:id="rId18"/>
    <p:sldLayoutId id="2147483672" r:id="rId19"/>
    <p:sldLayoutId id="2147483673" r:id="rId20"/>
    <p:sldLayoutId id="2147483674"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0.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hyperlink" Target="https://education.hunter.cuny.edu/about/centers-and-initiatives/gray-fellows/angela-teutschm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9"/>
          <p:cNvSpPr txBox="1">
            <a:spLocks noGrp="1"/>
          </p:cNvSpPr>
          <p:nvPr>
            <p:ph type="title"/>
          </p:nvPr>
        </p:nvSpPr>
        <p:spPr>
          <a:xfrm>
            <a:off x="346166" y="289066"/>
            <a:ext cx="9258082" cy="2509200"/>
          </a:xfrm>
          <a:prstGeom prst="rect">
            <a:avLst/>
          </a:prstGeom>
          <a:noFill/>
          <a:ln>
            <a:noFill/>
          </a:ln>
        </p:spPr>
        <p:txBody>
          <a:bodyPr spcFirstLastPara="1" wrap="square" lIns="91425" tIns="45700" rIns="91425" bIns="45700" anchor="ctr" anchorCtr="0">
            <a:noAutofit/>
          </a:bodyPr>
          <a:lstStyle/>
          <a:p>
            <a:pPr algn="ctr"/>
            <a:r>
              <a:rPr lang="en-US">
                <a:solidFill>
                  <a:srgbClr val="FFC000"/>
                </a:solidFill>
                <a:latin typeface="Times New Roman" panose="02020603050405020304" pitchFamily="18" charset="0"/>
                <a:cs typeface="Times New Roman" panose="02020603050405020304" pitchFamily="18" charset="0"/>
              </a:rPr>
              <a:t>District 28</a:t>
            </a:r>
            <a:br>
              <a:rPr lang="en-US">
                <a:solidFill>
                  <a:srgbClr val="FFC000"/>
                </a:solidFill>
                <a:latin typeface="Times New Roman" panose="02020603050405020304" pitchFamily="18" charset="0"/>
                <a:cs typeface="Times New Roman" panose="02020603050405020304" pitchFamily="18" charset="0"/>
              </a:rPr>
            </a:br>
            <a:r>
              <a:rPr lang="en-US">
                <a:solidFill>
                  <a:srgbClr val="FFC000"/>
                </a:solidFill>
                <a:latin typeface="Times New Roman" panose="02020603050405020304" pitchFamily="18" charset="0"/>
                <a:cs typeface="Times New Roman" panose="02020603050405020304" pitchFamily="18" charset="0"/>
              </a:rPr>
              <a:t>CEC Presentation </a:t>
            </a:r>
          </a:p>
        </p:txBody>
      </p:sp>
      <p:sp>
        <p:nvSpPr>
          <p:cNvPr id="312" name="Google Shape;312;p29"/>
          <p:cNvSpPr txBox="1">
            <a:spLocks noGrp="1"/>
          </p:cNvSpPr>
          <p:nvPr>
            <p:ph type="body" idx="1"/>
          </p:nvPr>
        </p:nvSpPr>
        <p:spPr>
          <a:xfrm>
            <a:off x="714925" y="4620014"/>
            <a:ext cx="6373368" cy="94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sz="2400">
                <a:solidFill>
                  <a:srgbClr val="FFC000"/>
                </a:solidFill>
                <a:latin typeface="Times New Roman" panose="02020603050405020304" pitchFamily="18" charset="0"/>
                <a:ea typeface="Calibri"/>
                <a:cs typeface="Times New Roman" panose="02020603050405020304" pitchFamily="18" charset="0"/>
              </a:rPr>
              <a:t>Superintendent: </a:t>
            </a:r>
            <a:r>
              <a:rPr lang="en-US" sz="2400" b="0">
                <a:latin typeface="Times New Roman" panose="02020603050405020304" pitchFamily="18" charset="0"/>
                <a:ea typeface="Calibri"/>
                <a:cs typeface="Times New Roman" panose="02020603050405020304" pitchFamily="18" charset="0"/>
              </a:rPr>
              <a:t>Dr. Eric L. Blake</a:t>
            </a:r>
            <a:endParaRPr sz="2400" b="0">
              <a:latin typeface="Times New Roman" panose="02020603050405020304" pitchFamily="18" charset="0"/>
              <a:ea typeface="Calibri"/>
              <a:cs typeface="Times New Roman" panose="02020603050405020304" pitchFamily="18" charset="0"/>
            </a:endParaRPr>
          </a:p>
          <a:p>
            <a:pPr marL="0" indent="0">
              <a:spcBef>
                <a:spcPts val="0"/>
              </a:spcBef>
            </a:pPr>
            <a:r>
              <a:rPr lang="en-US" sz="2400">
                <a:solidFill>
                  <a:srgbClr val="FFC000"/>
                </a:solidFill>
                <a:latin typeface="Times New Roman" panose="02020603050405020304" pitchFamily="18" charset="0"/>
                <a:ea typeface="Calibri"/>
                <a:cs typeface="Times New Roman" panose="02020603050405020304" pitchFamily="18" charset="0"/>
              </a:rPr>
              <a:t>Date: </a:t>
            </a:r>
            <a:r>
              <a:rPr lang="en-US" sz="2400" b="0">
                <a:latin typeface="Times New Roman" panose="02020603050405020304" pitchFamily="18" charset="0"/>
                <a:ea typeface="Calibri"/>
                <a:cs typeface="Times New Roman" panose="02020603050405020304" pitchFamily="18" charset="0"/>
              </a:rPr>
              <a:t>Thursday, May 6, 2026</a:t>
            </a:r>
            <a:endParaRPr sz="2400" b="0">
              <a:latin typeface="Times New Roman" panose="02020603050405020304" pitchFamily="18" charset="0"/>
              <a:ea typeface="Calibri"/>
              <a:cs typeface="Times New Roman" panose="02020603050405020304" pitchFamily="18" charset="0"/>
            </a:endParaRPr>
          </a:p>
        </p:txBody>
      </p:sp>
      <p:pic>
        <p:nvPicPr>
          <p:cNvPr id="2" name="Picture 1" descr="District 28 Superintendent">
            <a:extLst>
              <a:ext uri="{FF2B5EF4-FFF2-40B4-BE49-F238E27FC236}">
                <a16:creationId xmlns:a16="http://schemas.microsoft.com/office/drawing/2014/main" id="{831DE9C3-392D-714F-B3B9-0DEFC0B6FF19}"/>
              </a:ext>
            </a:extLst>
          </p:cNvPr>
          <p:cNvPicPr>
            <a:picLocks noChangeAspect="1"/>
          </p:cNvPicPr>
          <p:nvPr/>
        </p:nvPicPr>
        <p:blipFill>
          <a:blip r:embed="rId3"/>
          <a:stretch>
            <a:fillRect/>
          </a:stretch>
        </p:blipFill>
        <p:spPr>
          <a:xfrm>
            <a:off x="8010143" y="3777048"/>
            <a:ext cx="2291294" cy="2157408"/>
          </a:xfrm>
          <a:prstGeom prst="rect">
            <a:avLst/>
          </a:prstGeom>
        </p:spPr>
      </p:pic>
      <p:pic>
        <p:nvPicPr>
          <p:cNvPr id="3" name="Picture 2" descr="D28 Logo">
            <a:extLst>
              <a:ext uri="{FF2B5EF4-FFF2-40B4-BE49-F238E27FC236}">
                <a16:creationId xmlns:a16="http://schemas.microsoft.com/office/drawing/2014/main" id="{674BE4AC-F07C-A822-8049-E1A6FA2CD668}"/>
              </a:ext>
            </a:extLst>
          </p:cNvPr>
          <p:cNvPicPr>
            <a:picLocks noChangeAspect="1"/>
          </p:cNvPicPr>
          <p:nvPr/>
        </p:nvPicPr>
        <p:blipFill>
          <a:blip r:embed="rId4"/>
          <a:stretch>
            <a:fillRect/>
          </a:stretch>
        </p:blipFill>
        <p:spPr>
          <a:xfrm>
            <a:off x="10301437" y="193865"/>
            <a:ext cx="1542480" cy="15543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4CB47C01-4F0B-08EF-A0D5-B642D2656AD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DBCD251-5081-BEA5-7BC8-01E723BFE6B3}"/>
              </a:ext>
            </a:extLst>
          </p:cNvPr>
          <p:cNvSpPr txBox="1"/>
          <p:nvPr/>
        </p:nvSpPr>
        <p:spPr>
          <a:xfrm>
            <a:off x="100584" y="26971"/>
            <a:ext cx="10693287" cy="584775"/>
          </a:xfrm>
          <a:prstGeom prst="rect">
            <a:avLst/>
          </a:prstGeom>
          <a:noFill/>
        </p:spPr>
        <p:txBody>
          <a:bodyPr wrap="square" lIns="91440" tIns="45720" rIns="91440" bIns="45720" anchor="t">
            <a:spAutoFit/>
          </a:bodyPr>
          <a:lstStyle/>
          <a:p>
            <a:r>
              <a:rPr lang="en-US" sz="3200" b="1" dirty="0">
                <a:solidFill>
                  <a:srgbClr val="FFC000"/>
                </a:solidFill>
                <a:latin typeface="Times New Roman"/>
                <a:cs typeface="Times New Roman"/>
              </a:rPr>
              <a:t>D-28 Hiring Fair:</a:t>
            </a:r>
            <a:endParaRPr lang="en-US" sz="3200" dirty="0">
              <a:latin typeface="Times New Roman"/>
              <a:cs typeface="Times New Roman"/>
            </a:endParaRPr>
          </a:p>
        </p:txBody>
      </p:sp>
      <p:pic>
        <p:nvPicPr>
          <p:cNvPr id="9" name="Picture 8">
            <a:extLst>
              <a:ext uri="{FF2B5EF4-FFF2-40B4-BE49-F238E27FC236}">
                <a16:creationId xmlns:a16="http://schemas.microsoft.com/office/drawing/2014/main" id="{692965B8-59C8-AF40-07DB-6EA3B3896568}"/>
              </a:ext>
            </a:extLst>
          </p:cNvPr>
          <p:cNvPicPr>
            <a:picLocks noChangeAspect="1"/>
          </p:cNvPicPr>
          <p:nvPr/>
        </p:nvPicPr>
        <p:blipFill>
          <a:blip r:embed="rId3"/>
          <a:stretch>
            <a:fillRect/>
          </a:stretch>
        </p:blipFill>
        <p:spPr>
          <a:xfrm>
            <a:off x="100584" y="3437018"/>
            <a:ext cx="3957066" cy="2554207"/>
          </a:xfrm>
          <a:prstGeom prst="rect">
            <a:avLst/>
          </a:prstGeom>
        </p:spPr>
      </p:pic>
      <p:pic>
        <p:nvPicPr>
          <p:cNvPr id="15" name="Picture 14">
            <a:extLst>
              <a:ext uri="{FF2B5EF4-FFF2-40B4-BE49-F238E27FC236}">
                <a16:creationId xmlns:a16="http://schemas.microsoft.com/office/drawing/2014/main" id="{B612FA84-DC50-9EB6-5475-8A3AB0A70CE0}"/>
              </a:ext>
            </a:extLst>
          </p:cNvPr>
          <p:cNvPicPr>
            <a:picLocks noChangeAspect="1"/>
          </p:cNvPicPr>
          <p:nvPr/>
        </p:nvPicPr>
        <p:blipFill>
          <a:blip r:embed="rId4"/>
          <a:stretch>
            <a:fillRect/>
          </a:stretch>
        </p:blipFill>
        <p:spPr>
          <a:xfrm>
            <a:off x="4022694" y="3437019"/>
            <a:ext cx="4340258" cy="2554208"/>
          </a:xfrm>
          <a:prstGeom prst="rect">
            <a:avLst/>
          </a:prstGeom>
        </p:spPr>
      </p:pic>
      <p:pic>
        <p:nvPicPr>
          <p:cNvPr id="17" name="Picture 16">
            <a:extLst>
              <a:ext uri="{FF2B5EF4-FFF2-40B4-BE49-F238E27FC236}">
                <a16:creationId xmlns:a16="http://schemas.microsoft.com/office/drawing/2014/main" id="{18E4DFD6-BA4B-B9DE-3E37-647270AE7158}"/>
              </a:ext>
            </a:extLst>
          </p:cNvPr>
          <p:cNvPicPr>
            <a:picLocks noChangeAspect="1"/>
          </p:cNvPicPr>
          <p:nvPr/>
        </p:nvPicPr>
        <p:blipFill>
          <a:blip r:embed="rId5"/>
          <a:stretch>
            <a:fillRect/>
          </a:stretch>
        </p:blipFill>
        <p:spPr>
          <a:xfrm>
            <a:off x="8362952" y="3420981"/>
            <a:ext cx="3727449" cy="2537985"/>
          </a:xfrm>
          <a:prstGeom prst="rect">
            <a:avLst/>
          </a:prstGeom>
        </p:spPr>
      </p:pic>
      <p:pic>
        <p:nvPicPr>
          <p:cNvPr id="3" name="Picture 2" descr="D28 Logo">
            <a:extLst>
              <a:ext uri="{FF2B5EF4-FFF2-40B4-BE49-F238E27FC236}">
                <a16:creationId xmlns:a16="http://schemas.microsoft.com/office/drawing/2014/main" id="{C90B492E-6156-A259-A9C5-7D41EE742367}"/>
              </a:ext>
            </a:extLst>
          </p:cNvPr>
          <p:cNvPicPr>
            <a:picLocks noChangeAspect="1"/>
          </p:cNvPicPr>
          <p:nvPr/>
        </p:nvPicPr>
        <p:blipFill>
          <a:blip r:embed="rId6"/>
          <a:stretch>
            <a:fillRect/>
          </a:stretch>
        </p:blipFill>
        <p:spPr>
          <a:xfrm>
            <a:off x="10657963" y="180573"/>
            <a:ext cx="1313969" cy="1324039"/>
          </a:xfrm>
          <a:prstGeom prst="rect">
            <a:avLst/>
          </a:prstGeom>
        </p:spPr>
      </p:pic>
      <p:sp>
        <p:nvSpPr>
          <p:cNvPr id="4" name="TextBox 3">
            <a:extLst>
              <a:ext uri="{FF2B5EF4-FFF2-40B4-BE49-F238E27FC236}">
                <a16:creationId xmlns:a16="http://schemas.microsoft.com/office/drawing/2014/main" id="{57B70D46-0675-763E-E989-D925A0F498E2}"/>
              </a:ext>
            </a:extLst>
          </p:cNvPr>
          <p:cNvSpPr txBox="1"/>
          <p:nvPr/>
        </p:nvSpPr>
        <p:spPr>
          <a:xfrm>
            <a:off x="220068" y="481200"/>
            <a:ext cx="10039571" cy="27779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200000"/>
              </a:lnSpc>
              <a:buFont typeface="Arial" panose="020B0604020202020204" pitchFamily="34" charset="0"/>
              <a:buChar char="•"/>
            </a:pPr>
            <a:r>
              <a:rPr lang="en-US" sz="1800" dirty="0">
                <a:solidFill>
                  <a:schemeClr val="bg1"/>
                </a:solidFill>
                <a:latin typeface="Times New Roman" panose="02020603050405020304" pitchFamily="18" charset="0"/>
                <a:ea typeface="Calibri"/>
                <a:cs typeface="Times New Roman" panose="02020603050405020304" pitchFamily="18" charset="0"/>
              </a:rPr>
              <a:t>CSD 28, in partnership with the UFT, hosted a successful Careers in Education Hiring Fair at the Queens UFT. </a:t>
            </a:r>
          </a:p>
          <a:p>
            <a:pPr marL="285750" indent="-285750">
              <a:lnSpc>
                <a:spcPct val="200000"/>
              </a:lnSpc>
              <a:buFont typeface="Arial" panose="020B0604020202020204" pitchFamily="34" charset="0"/>
              <a:buChar char="•"/>
            </a:pPr>
            <a:r>
              <a:rPr lang="en-US" sz="1800" dirty="0">
                <a:solidFill>
                  <a:schemeClr val="bg1"/>
                </a:solidFill>
                <a:latin typeface="Times New Roman" panose="02020603050405020304" pitchFamily="18" charset="0"/>
                <a:ea typeface="Calibri"/>
                <a:cs typeface="Times New Roman" panose="02020603050405020304" pitchFamily="18" charset="0"/>
              </a:rPr>
              <a:t>The event connected multiple schools with candidates for Pre-K–8 roles across the district.</a:t>
            </a:r>
          </a:p>
          <a:p>
            <a:pPr>
              <a:lnSpc>
                <a:spcPct val="200000"/>
              </a:lnSpc>
            </a:pPr>
            <a:r>
              <a:rPr lang="en-US" sz="1800" dirty="0">
                <a:solidFill>
                  <a:schemeClr val="bg1"/>
                </a:solidFill>
                <a:latin typeface="Times New Roman" panose="02020603050405020304" pitchFamily="18" charset="0"/>
                <a:ea typeface="Calibri"/>
                <a:cs typeface="Times New Roman" panose="02020603050405020304" pitchFamily="18" charset="0"/>
              </a:rPr>
              <a:t>*   Over 400 applicants attended, reflecting strong interest in joining D28.</a:t>
            </a:r>
          </a:p>
          <a:p>
            <a:pPr>
              <a:lnSpc>
                <a:spcPct val="200000"/>
              </a:lnSpc>
            </a:pPr>
            <a:r>
              <a:rPr lang="en-US" sz="1800" dirty="0">
                <a:solidFill>
                  <a:schemeClr val="bg1"/>
                </a:solidFill>
                <a:latin typeface="Times New Roman" panose="02020603050405020304" pitchFamily="18" charset="0"/>
                <a:ea typeface="Calibri"/>
                <a:cs typeface="Times New Roman" panose="02020603050405020304" pitchFamily="18" charset="0"/>
              </a:rPr>
              <a:t>*   The fair strengthened the district’s recruitment pipeline, especially in high-need areas.</a:t>
            </a:r>
          </a:p>
        </p:txBody>
      </p:sp>
    </p:spTree>
    <p:extLst>
      <p:ext uri="{BB962C8B-B14F-4D97-AF65-F5344CB8AC3E}">
        <p14:creationId xmlns:p14="http://schemas.microsoft.com/office/powerpoint/2010/main" val="215097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8EE27A0D-DFC1-BCFF-3B78-C2A7F5120DE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EBE86F8-8384-1457-9AAA-EE4FA8E5DE5C}"/>
              </a:ext>
            </a:extLst>
          </p:cNvPr>
          <p:cNvSpPr txBox="1"/>
          <p:nvPr/>
        </p:nvSpPr>
        <p:spPr>
          <a:xfrm>
            <a:off x="100584" y="188813"/>
            <a:ext cx="10693287" cy="584775"/>
          </a:xfrm>
          <a:prstGeom prst="rect">
            <a:avLst/>
          </a:prstGeom>
          <a:noFill/>
        </p:spPr>
        <p:txBody>
          <a:bodyPr wrap="square" lIns="91440" tIns="45720" rIns="91440" bIns="45720" anchor="t">
            <a:spAutoFit/>
          </a:bodyPr>
          <a:lstStyle/>
          <a:p>
            <a:r>
              <a:rPr lang="en-US" sz="3200" b="1">
                <a:solidFill>
                  <a:srgbClr val="FFC000"/>
                </a:solidFill>
                <a:latin typeface="Times New Roman"/>
                <a:cs typeface="Times New Roman"/>
              </a:rPr>
              <a:t>MBK &amp; MSK Queens Symposium: </a:t>
            </a:r>
            <a:endParaRPr lang="en-US" sz="3200">
              <a:latin typeface="Times New Roman" panose="02020603050405020304" pitchFamily="18" charset="0"/>
              <a:cs typeface="Times New Roman" panose="02020603050405020304" pitchFamily="18" charset="0"/>
            </a:endParaRPr>
          </a:p>
        </p:txBody>
      </p:sp>
      <p:pic>
        <p:nvPicPr>
          <p:cNvPr id="4" name="Picture 3" descr="D28 Logo">
            <a:extLst>
              <a:ext uri="{FF2B5EF4-FFF2-40B4-BE49-F238E27FC236}">
                <a16:creationId xmlns:a16="http://schemas.microsoft.com/office/drawing/2014/main" id="{CBB89B30-46C9-ACC6-F914-05B579F35738}"/>
              </a:ext>
            </a:extLst>
          </p:cNvPr>
          <p:cNvPicPr>
            <a:picLocks noChangeAspect="1"/>
          </p:cNvPicPr>
          <p:nvPr/>
        </p:nvPicPr>
        <p:blipFill>
          <a:blip r:embed="rId3"/>
          <a:stretch>
            <a:fillRect/>
          </a:stretch>
        </p:blipFill>
        <p:spPr>
          <a:xfrm>
            <a:off x="10657963" y="180573"/>
            <a:ext cx="1313969" cy="1324039"/>
          </a:xfrm>
          <a:prstGeom prst="rect">
            <a:avLst/>
          </a:prstGeom>
        </p:spPr>
      </p:pic>
      <p:pic>
        <p:nvPicPr>
          <p:cNvPr id="2" name="Picture 1" descr="A poster for a black african day event&#10;&#10;AI-generated content may be incorrect.">
            <a:extLst>
              <a:ext uri="{FF2B5EF4-FFF2-40B4-BE49-F238E27FC236}">
                <a16:creationId xmlns:a16="http://schemas.microsoft.com/office/drawing/2014/main" id="{4C75B5E4-A758-9DED-B1C4-F325F97C60E2}"/>
              </a:ext>
            </a:extLst>
          </p:cNvPr>
          <p:cNvPicPr>
            <a:picLocks noChangeAspect="1"/>
          </p:cNvPicPr>
          <p:nvPr/>
        </p:nvPicPr>
        <p:blipFill>
          <a:blip r:embed="rId4"/>
          <a:stretch>
            <a:fillRect/>
          </a:stretch>
        </p:blipFill>
        <p:spPr>
          <a:xfrm>
            <a:off x="8001000" y="-1"/>
            <a:ext cx="4191000" cy="2769681"/>
          </a:xfrm>
          <a:prstGeom prst="rect">
            <a:avLst/>
          </a:prstGeom>
        </p:spPr>
      </p:pic>
      <p:sp>
        <p:nvSpPr>
          <p:cNvPr id="8" name="TextBox 7">
            <a:extLst>
              <a:ext uri="{FF2B5EF4-FFF2-40B4-BE49-F238E27FC236}">
                <a16:creationId xmlns:a16="http://schemas.microsoft.com/office/drawing/2014/main" id="{443D81A7-196E-B2D2-8CB9-EEA3AFA83C93}"/>
              </a:ext>
            </a:extLst>
          </p:cNvPr>
          <p:cNvSpPr txBox="1"/>
          <p:nvPr/>
        </p:nvSpPr>
        <p:spPr>
          <a:xfrm>
            <a:off x="300120" y="918432"/>
            <a:ext cx="7902048"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2000" dirty="0">
                <a:solidFill>
                  <a:schemeClr val="bg1"/>
                </a:solidFill>
                <a:latin typeface="Times New Roman" panose="02020603050405020304" pitchFamily="18" charset="0"/>
                <a:cs typeface="Times New Roman" panose="02020603050405020304" pitchFamily="18" charset="0"/>
              </a:rPr>
              <a:t>District 28 continues to proudly strengthen its commitment to My Brother’s Keeper and My Sister’s Keeper, with high‑impact high school partnerships, including our collaboration with Dr. Harper Richardson of Channel View for Research continuing to flourish. </a:t>
            </a:r>
          </a:p>
          <a:p>
            <a:pPr>
              <a:lnSpc>
                <a:spcPct val="200000"/>
              </a:lnSpc>
            </a:pPr>
            <a:r>
              <a:rPr lang="en-US" sz="2000" dirty="0">
                <a:solidFill>
                  <a:srgbClr val="FFFFFF"/>
                </a:solidFill>
                <a:latin typeface="Times New Roman" panose="02020603050405020304" pitchFamily="18" charset="0"/>
                <a:cs typeface="Times New Roman" panose="02020603050405020304" pitchFamily="18" charset="0"/>
              </a:rPr>
              <a:t>We are proud to recognize the dedication and leadership of Dr. Keturah Hardy and Dr. Josephine Van‑Ess, alongside the ongoing work of my office, as we continue to uplift students and advance this important initiative across our community.</a:t>
            </a:r>
          </a:p>
          <a:p>
            <a:pPr algn="ctr"/>
            <a:endParaRPr lang="en-US" dirty="0"/>
          </a:p>
        </p:txBody>
      </p:sp>
      <p:pic>
        <p:nvPicPr>
          <p:cNvPr id="10" name="Picture 9">
            <a:extLst>
              <a:ext uri="{FF2B5EF4-FFF2-40B4-BE49-F238E27FC236}">
                <a16:creationId xmlns:a16="http://schemas.microsoft.com/office/drawing/2014/main" id="{A60899F3-2E66-9678-6416-B3453C591E8D}"/>
              </a:ext>
            </a:extLst>
          </p:cNvPr>
          <p:cNvPicPr>
            <a:picLocks noChangeAspect="1"/>
          </p:cNvPicPr>
          <p:nvPr/>
        </p:nvPicPr>
        <p:blipFill>
          <a:blip r:embed="rId5"/>
          <a:stretch>
            <a:fillRect/>
          </a:stretch>
        </p:blipFill>
        <p:spPr>
          <a:xfrm>
            <a:off x="8001001" y="2769681"/>
            <a:ext cx="4191000" cy="3408486"/>
          </a:xfrm>
          <a:prstGeom prst="rect">
            <a:avLst/>
          </a:prstGeom>
        </p:spPr>
      </p:pic>
    </p:spTree>
    <p:extLst>
      <p:ext uri="{BB962C8B-B14F-4D97-AF65-F5344CB8AC3E}">
        <p14:creationId xmlns:p14="http://schemas.microsoft.com/office/powerpoint/2010/main" val="2941446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880C4709-CB97-0D3C-173C-EA2FF70F772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7C11B96-CB80-22A0-8344-D6655BDB4A19}"/>
              </a:ext>
            </a:extLst>
          </p:cNvPr>
          <p:cNvSpPr txBox="1"/>
          <p:nvPr/>
        </p:nvSpPr>
        <p:spPr>
          <a:xfrm>
            <a:off x="100584" y="188813"/>
            <a:ext cx="10693287" cy="584775"/>
          </a:xfrm>
          <a:prstGeom prst="rect">
            <a:avLst/>
          </a:prstGeom>
          <a:noFill/>
        </p:spPr>
        <p:txBody>
          <a:bodyPr wrap="square">
            <a:spAutoFit/>
          </a:bodyPr>
          <a:lstStyle/>
          <a:p>
            <a:r>
              <a:rPr lang="en-US" sz="3200" b="1">
                <a:solidFill>
                  <a:srgbClr val="FFC000"/>
                </a:solidFill>
                <a:latin typeface="Times New Roman" panose="02020603050405020304" pitchFamily="18" charset="0"/>
                <a:cs typeface="Times New Roman" panose="02020603050405020304" pitchFamily="18" charset="0"/>
              </a:rPr>
              <a:t>Family Wellness Matters at PS 50</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7784AA5-3368-CD95-3EF6-E38EE3AA6E39}"/>
              </a:ext>
            </a:extLst>
          </p:cNvPr>
          <p:cNvPicPr>
            <a:picLocks noChangeAspect="1"/>
          </p:cNvPicPr>
          <p:nvPr/>
        </p:nvPicPr>
        <p:blipFill>
          <a:blip r:embed="rId3"/>
          <a:stretch>
            <a:fillRect/>
          </a:stretch>
        </p:blipFill>
        <p:spPr>
          <a:xfrm>
            <a:off x="7788274" y="188814"/>
            <a:ext cx="4403725" cy="3011586"/>
          </a:xfrm>
          <a:prstGeom prst="rect">
            <a:avLst/>
          </a:prstGeom>
        </p:spPr>
      </p:pic>
      <p:pic>
        <p:nvPicPr>
          <p:cNvPr id="6" name="Picture 5">
            <a:extLst>
              <a:ext uri="{FF2B5EF4-FFF2-40B4-BE49-F238E27FC236}">
                <a16:creationId xmlns:a16="http://schemas.microsoft.com/office/drawing/2014/main" id="{021CDBBC-6E4A-81D8-3B9B-57687993976D}"/>
              </a:ext>
            </a:extLst>
          </p:cNvPr>
          <p:cNvPicPr>
            <a:picLocks noChangeAspect="1"/>
          </p:cNvPicPr>
          <p:nvPr/>
        </p:nvPicPr>
        <p:blipFill>
          <a:blip r:embed="rId4"/>
          <a:stretch>
            <a:fillRect/>
          </a:stretch>
        </p:blipFill>
        <p:spPr>
          <a:xfrm>
            <a:off x="7788274" y="3200399"/>
            <a:ext cx="4403726" cy="2809875"/>
          </a:xfrm>
          <a:prstGeom prst="rect">
            <a:avLst/>
          </a:prstGeom>
        </p:spPr>
      </p:pic>
      <p:pic>
        <p:nvPicPr>
          <p:cNvPr id="4" name="Picture 3" descr="D28 Logo">
            <a:extLst>
              <a:ext uri="{FF2B5EF4-FFF2-40B4-BE49-F238E27FC236}">
                <a16:creationId xmlns:a16="http://schemas.microsoft.com/office/drawing/2014/main" id="{DF028002-8A68-AD84-ABB0-7F9EA39DA8AD}"/>
              </a:ext>
            </a:extLst>
          </p:cNvPr>
          <p:cNvPicPr>
            <a:picLocks noChangeAspect="1"/>
          </p:cNvPicPr>
          <p:nvPr/>
        </p:nvPicPr>
        <p:blipFill>
          <a:blip r:embed="rId5"/>
          <a:stretch>
            <a:fillRect/>
          </a:stretch>
        </p:blipFill>
        <p:spPr>
          <a:xfrm>
            <a:off x="3497404" y="5335279"/>
            <a:ext cx="1313969" cy="1324039"/>
          </a:xfrm>
          <a:prstGeom prst="rect">
            <a:avLst/>
          </a:prstGeom>
        </p:spPr>
      </p:pic>
      <p:sp>
        <p:nvSpPr>
          <p:cNvPr id="8" name="TextBox 7">
            <a:extLst>
              <a:ext uri="{FF2B5EF4-FFF2-40B4-BE49-F238E27FC236}">
                <a16:creationId xmlns:a16="http://schemas.microsoft.com/office/drawing/2014/main" id="{74DA6D7C-3A23-3B29-6FCB-59D3FC87497D}"/>
              </a:ext>
            </a:extLst>
          </p:cNvPr>
          <p:cNvSpPr txBox="1"/>
          <p:nvPr/>
        </p:nvSpPr>
        <p:spPr>
          <a:xfrm>
            <a:off x="100585" y="1264877"/>
            <a:ext cx="7467622" cy="3885936"/>
          </a:xfrm>
          <a:prstGeom prst="rect">
            <a:avLst/>
          </a:prstGeom>
          <a:noFill/>
        </p:spPr>
        <p:txBody>
          <a:bodyPr wrap="square">
            <a:spAutoFit/>
          </a:bodyPr>
          <a:lstStyle/>
          <a:p>
            <a:pPr>
              <a:lnSpc>
                <a:spcPct val="200000"/>
              </a:lnSpc>
            </a:pPr>
            <a:r>
              <a:rPr lang="en-US" sz="1800" dirty="0">
                <a:solidFill>
                  <a:schemeClr val="bg1"/>
                </a:solidFill>
                <a:latin typeface="Times New Roman" panose="02020603050405020304" pitchFamily="18" charset="0"/>
                <a:cs typeface="Times New Roman" panose="02020603050405020304" pitchFamily="18" charset="0"/>
              </a:rPr>
              <a:t>Our very own Sonia Rueda, Family Leadership Coordinator, who is also a licensed Social Worker, was invited by the PS 50 Title I PAC to conduct a mental health workshop on April 1, 2026, titled Family Wellness Matters. Supporting Mental Health at Home and School. Topics included building healthy family relationships, supporting children’s mental health, and self-care tips for parents and caregivers. The hybrid session was well attended and positively received by participants.</a:t>
            </a:r>
          </a:p>
        </p:txBody>
      </p:sp>
    </p:spTree>
    <p:extLst>
      <p:ext uri="{BB962C8B-B14F-4D97-AF65-F5344CB8AC3E}">
        <p14:creationId xmlns:p14="http://schemas.microsoft.com/office/powerpoint/2010/main" val="4111929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CBC12086-CA35-28FA-14C2-559929186E7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262C374-7CEA-CB08-F17E-F99D0B633E8D}"/>
              </a:ext>
            </a:extLst>
          </p:cNvPr>
          <p:cNvSpPr txBox="1"/>
          <p:nvPr/>
        </p:nvSpPr>
        <p:spPr>
          <a:xfrm>
            <a:off x="100584" y="188813"/>
            <a:ext cx="10693287" cy="584775"/>
          </a:xfrm>
          <a:prstGeom prst="rect">
            <a:avLst/>
          </a:prstGeom>
          <a:noFill/>
        </p:spPr>
        <p:txBody>
          <a:bodyPr wrap="square" lIns="91440" tIns="45720" rIns="91440" bIns="45720" anchor="t">
            <a:spAutoFit/>
          </a:bodyPr>
          <a:lstStyle/>
          <a:p>
            <a:r>
              <a:rPr lang="en-US" sz="3200" b="1">
                <a:solidFill>
                  <a:srgbClr val="FFC000"/>
                </a:solidFill>
                <a:latin typeface="Times New Roman"/>
                <a:cs typeface="Times New Roman"/>
              </a:rPr>
              <a:t>D28 Intradistrict Basketball League</a:t>
            </a:r>
            <a:endParaRPr lang="en-US"/>
          </a:p>
        </p:txBody>
      </p:sp>
      <p:sp>
        <p:nvSpPr>
          <p:cNvPr id="5" name="TextBox 4">
            <a:extLst>
              <a:ext uri="{FF2B5EF4-FFF2-40B4-BE49-F238E27FC236}">
                <a16:creationId xmlns:a16="http://schemas.microsoft.com/office/drawing/2014/main" id="{CA284823-FFC4-B562-9E28-776DBAE31D86}"/>
              </a:ext>
            </a:extLst>
          </p:cNvPr>
          <p:cNvSpPr txBox="1"/>
          <p:nvPr/>
        </p:nvSpPr>
        <p:spPr>
          <a:xfrm>
            <a:off x="0" y="581127"/>
            <a:ext cx="10131552" cy="1115947"/>
          </a:xfrm>
          <a:prstGeom prst="rect">
            <a:avLst/>
          </a:prstGeom>
          <a:noFill/>
        </p:spPr>
        <p:txBody>
          <a:bodyPr wrap="square">
            <a:spAutoFit/>
          </a:bodyPr>
          <a:lstStyle/>
          <a:p>
            <a:pPr>
              <a:lnSpc>
                <a:spcPct val="200000"/>
              </a:lnSpc>
            </a:pPr>
            <a:r>
              <a:rPr lang="en-US" sz="1800" dirty="0">
                <a:solidFill>
                  <a:schemeClr val="bg1"/>
                </a:solidFill>
                <a:latin typeface="Times New Roman" panose="02020603050405020304" pitchFamily="18" charset="0"/>
                <a:cs typeface="Times New Roman" panose="02020603050405020304" pitchFamily="18" charset="0"/>
              </a:rPr>
              <a:t>Thank you to Principal Sforza and our dedicated coaches and principals for their commitment to creating this rich and engaging experience for our students.</a:t>
            </a:r>
          </a:p>
        </p:txBody>
      </p:sp>
      <p:pic>
        <p:nvPicPr>
          <p:cNvPr id="3" name="Picture 2" descr="D28 Logo">
            <a:extLst>
              <a:ext uri="{FF2B5EF4-FFF2-40B4-BE49-F238E27FC236}">
                <a16:creationId xmlns:a16="http://schemas.microsoft.com/office/drawing/2014/main" id="{FA4361C9-C46F-FF2E-166D-79BCD2D106DA}"/>
              </a:ext>
            </a:extLst>
          </p:cNvPr>
          <p:cNvPicPr>
            <a:picLocks noChangeAspect="1"/>
          </p:cNvPicPr>
          <p:nvPr/>
        </p:nvPicPr>
        <p:blipFill>
          <a:blip r:embed="rId3"/>
          <a:stretch>
            <a:fillRect/>
          </a:stretch>
        </p:blipFill>
        <p:spPr>
          <a:xfrm>
            <a:off x="10657963" y="180573"/>
            <a:ext cx="1313969" cy="1324039"/>
          </a:xfrm>
          <a:prstGeom prst="rect">
            <a:avLst/>
          </a:prstGeom>
        </p:spPr>
      </p:pic>
      <p:pic>
        <p:nvPicPr>
          <p:cNvPr id="6" name="Picture 5">
            <a:extLst>
              <a:ext uri="{FF2B5EF4-FFF2-40B4-BE49-F238E27FC236}">
                <a16:creationId xmlns:a16="http://schemas.microsoft.com/office/drawing/2014/main" id="{302C9A5E-77E2-57C9-5491-19D89221B82D}"/>
              </a:ext>
            </a:extLst>
          </p:cNvPr>
          <p:cNvPicPr>
            <a:picLocks noChangeAspect="1"/>
          </p:cNvPicPr>
          <p:nvPr/>
        </p:nvPicPr>
        <p:blipFill>
          <a:blip r:embed="rId4"/>
          <a:stretch>
            <a:fillRect/>
          </a:stretch>
        </p:blipFill>
        <p:spPr>
          <a:xfrm>
            <a:off x="3867061" y="2154912"/>
            <a:ext cx="7502650" cy="3846000"/>
          </a:xfrm>
          <a:prstGeom prst="rect">
            <a:avLst/>
          </a:prstGeom>
        </p:spPr>
      </p:pic>
      <p:pic>
        <p:nvPicPr>
          <p:cNvPr id="8" name="Picture 7">
            <a:extLst>
              <a:ext uri="{FF2B5EF4-FFF2-40B4-BE49-F238E27FC236}">
                <a16:creationId xmlns:a16="http://schemas.microsoft.com/office/drawing/2014/main" id="{215604EB-58FF-A504-2821-392904E66C34}"/>
              </a:ext>
            </a:extLst>
          </p:cNvPr>
          <p:cNvPicPr>
            <a:picLocks noChangeAspect="1"/>
          </p:cNvPicPr>
          <p:nvPr/>
        </p:nvPicPr>
        <p:blipFill>
          <a:blip r:embed="rId5"/>
          <a:stretch>
            <a:fillRect/>
          </a:stretch>
        </p:blipFill>
        <p:spPr>
          <a:xfrm>
            <a:off x="100584" y="2154912"/>
            <a:ext cx="3766477" cy="3846000"/>
          </a:xfrm>
          <a:prstGeom prst="rect">
            <a:avLst/>
          </a:prstGeom>
        </p:spPr>
      </p:pic>
    </p:spTree>
    <p:extLst>
      <p:ext uri="{BB962C8B-B14F-4D97-AF65-F5344CB8AC3E}">
        <p14:creationId xmlns:p14="http://schemas.microsoft.com/office/powerpoint/2010/main" val="2244294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03DF2AF6-D441-842D-74C2-54EBFFF91BE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9192FCF-6146-7099-A57F-938B8A18C55A}"/>
              </a:ext>
            </a:extLst>
          </p:cNvPr>
          <p:cNvSpPr txBox="1"/>
          <p:nvPr/>
        </p:nvSpPr>
        <p:spPr>
          <a:xfrm>
            <a:off x="100584" y="188813"/>
            <a:ext cx="10693287" cy="584775"/>
          </a:xfrm>
          <a:prstGeom prst="rect">
            <a:avLst/>
          </a:prstGeom>
          <a:noFill/>
        </p:spPr>
        <p:txBody>
          <a:bodyPr wrap="square">
            <a:spAutoFit/>
          </a:bodyPr>
          <a:lstStyle/>
          <a:p>
            <a:r>
              <a:rPr lang="en-US" sz="3200" b="1">
                <a:solidFill>
                  <a:srgbClr val="FFC000"/>
                </a:solidFill>
                <a:latin typeface="Times New Roman" panose="02020603050405020304" pitchFamily="18" charset="0"/>
                <a:cs typeface="Times New Roman" panose="02020603050405020304" pitchFamily="18" charset="0"/>
              </a:rPr>
              <a:t>Congratulations PS 174!</a:t>
            </a:r>
            <a:endParaRPr lang="en-US" sz="32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EC573-DA4E-77B5-7894-48E0EDC907D3}"/>
              </a:ext>
            </a:extLst>
          </p:cNvPr>
          <p:cNvPicPr>
            <a:picLocks noChangeAspect="1"/>
          </p:cNvPicPr>
          <p:nvPr/>
        </p:nvPicPr>
        <p:blipFill>
          <a:blip r:embed="rId3"/>
          <a:stretch>
            <a:fillRect/>
          </a:stretch>
        </p:blipFill>
        <p:spPr>
          <a:xfrm>
            <a:off x="2529840" y="2788920"/>
            <a:ext cx="6096000" cy="3429000"/>
          </a:xfrm>
          <a:prstGeom prst="rect">
            <a:avLst/>
          </a:prstGeom>
        </p:spPr>
      </p:pic>
      <p:sp>
        <p:nvSpPr>
          <p:cNvPr id="14" name="TextBox 13">
            <a:extLst>
              <a:ext uri="{FF2B5EF4-FFF2-40B4-BE49-F238E27FC236}">
                <a16:creationId xmlns:a16="http://schemas.microsoft.com/office/drawing/2014/main" id="{8C8C6D15-3596-9F0E-252B-0C2CD1E37700}"/>
              </a:ext>
            </a:extLst>
          </p:cNvPr>
          <p:cNvSpPr txBox="1"/>
          <p:nvPr/>
        </p:nvSpPr>
        <p:spPr>
          <a:xfrm>
            <a:off x="100584" y="773588"/>
            <a:ext cx="12091416" cy="2739211"/>
          </a:xfrm>
          <a:prstGeom prst="rect">
            <a:avLst/>
          </a:prstGeom>
          <a:noFill/>
        </p:spPr>
        <p:txBody>
          <a:bodyPr wrap="square" rtlCol="0">
            <a:spAutoFit/>
          </a:bodyPr>
          <a:lstStyle/>
          <a:p>
            <a:pPr marL="285750" indent="-285750" fontAlgn="t">
              <a:lnSpc>
                <a:spcPct val="150000"/>
              </a:lnSpc>
              <a:buFont typeface="Wingdings" panose="05000000000000000000" pitchFamily="2" charset="2"/>
              <a:buChar char="q"/>
            </a:pPr>
            <a:r>
              <a:rPr lang="en-US" sz="1600" b="0" i="0">
                <a:solidFill>
                  <a:schemeClr val="bg1"/>
                </a:solidFill>
                <a:effectLst/>
                <a:latin typeface="Times New Roman" panose="02020603050405020304" pitchFamily="18" charset="0"/>
                <a:cs typeface="Times New Roman" panose="02020603050405020304" pitchFamily="18" charset="0"/>
              </a:rPr>
              <a:t>Shoutout to PS 174Q for having Grade 3 students selected for the </a:t>
            </a:r>
            <a:r>
              <a:rPr lang="en-US" sz="1600" b="1" i="0">
                <a:solidFill>
                  <a:schemeClr val="bg1"/>
                </a:solidFill>
                <a:effectLst/>
                <a:latin typeface="Times New Roman" panose="02020603050405020304" pitchFamily="18" charset="0"/>
                <a:cs typeface="Times New Roman" panose="02020603050405020304" pitchFamily="18" charset="0"/>
              </a:rPr>
              <a:t>Food Friends</a:t>
            </a:r>
            <a:r>
              <a:rPr lang="en-US" sz="1600" b="0" i="0">
                <a:solidFill>
                  <a:schemeClr val="bg1"/>
                </a:solidFill>
                <a:effectLst/>
                <a:latin typeface="Times New Roman" panose="02020603050405020304" pitchFamily="18" charset="0"/>
                <a:cs typeface="Times New Roman" panose="02020603050405020304" pitchFamily="18" charset="0"/>
              </a:rPr>
              <a:t> national publication, highlighting their creativity and talent.</a:t>
            </a:r>
          </a:p>
          <a:p>
            <a:pPr marL="285750" indent="-285750" fontAlgn="t">
              <a:lnSpc>
                <a:spcPct val="150000"/>
              </a:lnSpc>
              <a:buFont typeface="Wingdings" panose="05000000000000000000" pitchFamily="2" charset="2"/>
              <a:buChar char="q"/>
            </a:pPr>
            <a:endParaRPr lang="en-US" sz="1600" b="0" i="0">
              <a:solidFill>
                <a:schemeClr val="bg1"/>
              </a:solidFill>
              <a:effectLst/>
              <a:latin typeface="Times New Roman" panose="02020603050405020304" pitchFamily="18" charset="0"/>
              <a:cs typeface="Times New Roman" panose="02020603050405020304" pitchFamily="18" charset="0"/>
            </a:endParaRPr>
          </a:p>
          <a:p>
            <a:pPr marL="285750" indent="-285750" fontAlgn="t">
              <a:lnSpc>
                <a:spcPct val="150000"/>
              </a:lnSpc>
              <a:buFont typeface="Wingdings" panose="05000000000000000000" pitchFamily="2" charset="2"/>
              <a:buChar char="q"/>
            </a:pPr>
            <a:r>
              <a:rPr lang="en-US" sz="1600" b="0" i="0">
                <a:solidFill>
                  <a:schemeClr val="bg1"/>
                </a:solidFill>
                <a:effectLst/>
                <a:latin typeface="Times New Roman" panose="02020603050405020304" pitchFamily="18" charset="0"/>
                <a:cs typeface="Times New Roman" panose="02020603050405020304" pitchFamily="18" charset="0"/>
              </a:rPr>
              <a:t>The school’s artwork will be featured in a full-color book celebrating student artists across the country, releasing August 31, 2026.</a:t>
            </a:r>
          </a:p>
          <a:p>
            <a:pPr marL="285750" indent="-285750" fontAlgn="t">
              <a:lnSpc>
                <a:spcPct val="150000"/>
              </a:lnSpc>
              <a:buFont typeface="Wingdings" panose="05000000000000000000" pitchFamily="2" charset="2"/>
              <a:buChar char="q"/>
            </a:pPr>
            <a:endParaRPr lang="en-US" sz="1600">
              <a:solidFill>
                <a:schemeClr val="bg1"/>
              </a:solidFill>
              <a:latin typeface="Times New Roman" panose="02020603050405020304" pitchFamily="18" charset="0"/>
              <a:cs typeface="Times New Roman" panose="02020603050405020304" pitchFamily="18" charset="0"/>
            </a:endParaRPr>
          </a:p>
          <a:p>
            <a:pPr marL="285750" indent="-285750" fontAlgn="t">
              <a:lnSpc>
                <a:spcPct val="150000"/>
              </a:lnSpc>
              <a:buFont typeface="Wingdings" panose="05000000000000000000" pitchFamily="2" charset="2"/>
              <a:buChar char="q"/>
            </a:pPr>
            <a:r>
              <a:rPr lang="en-US" sz="1600" b="0" i="0">
                <a:solidFill>
                  <a:schemeClr val="bg1"/>
                </a:solidFill>
                <a:effectLst/>
                <a:latin typeface="Times New Roman" panose="02020603050405020304" pitchFamily="18" charset="0"/>
                <a:cs typeface="Times New Roman" panose="02020603050405020304" pitchFamily="18" charset="0"/>
              </a:rPr>
              <a:t>A special congratulations to the young artists from Ms. Zidel’s class—an outstanding achievement for the entire PS 174Q community.</a:t>
            </a:r>
          </a:p>
          <a:p>
            <a:pPr marL="285750" indent="-285750" fontAlgn="t">
              <a:lnSpc>
                <a:spcPct val="150000"/>
              </a:lnSpc>
              <a:buFont typeface="Wingdings" panose="05000000000000000000" pitchFamily="2" charset="2"/>
              <a:buChar char="q"/>
            </a:pPr>
            <a:endParaRPr lang="en-US" sz="1600" b="0" i="0">
              <a:solidFill>
                <a:schemeClr val="bg1"/>
              </a:solidFill>
              <a:effectLst/>
              <a:latin typeface="Times New Roman" panose="02020603050405020304" pitchFamily="18" charset="0"/>
              <a:cs typeface="Times New Roman" panose="02020603050405020304" pitchFamily="18" charset="0"/>
            </a:endParaRPr>
          </a:p>
          <a:p>
            <a:pPr fontAlgn="t">
              <a:lnSpc>
                <a:spcPct val="200000"/>
              </a:lnSpc>
              <a:buNone/>
            </a:pPr>
            <a:endParaRPr lang="en-US" b="0" i="0">
              <a:solidFill>
                <a:schemeClr val="bg1"/>
              </a:solidFill>
              <a:effectLst/>
              <a:latin typeface="Times New Roman" panose="02020603050405020304" pitchFamily="18" charset="0"/>
              <a:cs typeface="Times New Roman" panose="02020603050405020304" pitchFamily="18" charset="0"/>
            </a:endParaRPr>
          </a:p>
        </p:txBody>
      </p:sp>
      <p:pic>
        <p:nvPicPr>
          <p:cNvPr id="4" name="Picture 3" descr="D28 Logo">
            <a:extLst>
              <a:ext uri="{FF2B5EF4-FFF2-40B4-BE49-F238E27FC236}">
                <a16:creationId xmlns:a16="http://schemas.microsoft.com/office/drawing/2014/main" id="{C99997AA-C353-CD1A-926B-B06A69CC32FA}"/>
              </a:ext>
            </a:extLst>
          </p:cNvPr>
          <p:cNvPicPr>
            <a:picLocks noChangeAspect="1"/>
          </p:cNvPicPr>
          <p:nvPr/>
        </p:nvPicPr>
        <p:blipFill>
          <a:blip r:embed="rId4"/>
          <a:stretch>
            <a:fillRect/>
          </a:stretch>
        </p:blipFill>
        <p:spPr>
          <a:xfrm>
            <a:off x="10657963" y="180573"/>
            <a:ext cx="1313969" cy="1324039"/>
          </a:xfrm>
          <a:prstGeom prst="rect">
            <a:avLst/>
          </a:prstGeom>
        </p:spPr>
      </p:pic>
    </p:spTree>
    <p:extLst>
      <p:ext uri="{BB962C8B-B14F-4D97-AF65-F5344CB8AC3E}">
        <p14:creationId xmlns:p14="http://schemas.microsoft.com/office/powerpoint/2010/main" val="69971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328CE4C8-23FD-307C-A550-B9436254B7D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A5780AD-7ADD-CB32-BB71-58891FA32765}"/>
              </a:ext>
            </a:extLst>
          </p:cNvPr>
          <p:cNvSpPr txBox="1"/>
          <p:nvPr/>
        </p:nvSpPr>
        <p:spPr>
          <a:xfrm>
            <a:off x="100584" y="39809"/>
            <a:ext cx="10693287" cy="584775"/>
          </a:xfrm>
          <a:prstGeom prst="rect">
            <a:avLst/>
          </a:prstGeom>
          <a:noFill/>
        </p:spPr>
        <p:txBody>
          <a:bodyPr wrap="square">
            <a:spAutoFit/>
          </a:bodyPr>
          <a:lstStyle/>
          <a:p>
            <a:r>
              <a:rPr lang="en-US" sz="3200" b="1" dirty="0">
                <a:solidFill>
                  <a:srgbClr val="FFC000"/>
                </a:solidFill>
                <a:latin typeface="Times New Roman" panose="02020603050405020304" pitchFamily="18" charset="0"/>
                <a:cs typeface="Times New Roman" panose="02020603050405020304" pitchFamily="18" charset="0"/>
              </a:rPr>
              <a:t>Congratulations PS 175!</a:t>
            </a:r>
            <a:endParaRPr lang="en-US"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5ABC289-28B5-2CEC-9039-BBDD4580A06C}"/>
              </a:ext>
            </a:extLst>
          </p:cNvPr>
          <p:cNvSpPr txBox="1"/>
          <p:nvPr/>
        </p:nvSpPr>
        <p:spPr>
          <a:xfrm>
            <a:off x="220068" y="573533"/>
            <a:ext cx="12091416" cy="1569660"/>
          </a:xfrm>
          <a:prstGeom prst="rect">
            <a:avLst/>
          </a:prstGeom>
          <a:noFill/>
        </p:spPr>
        <p:txBody>
          <a:bodyPr wrap="square" rtlCol="0">
            <a:spAutoFit/>
          </a:bodyPr>
          <a:lstStyle/>
          <a:p>
            <a:pPr fontAlgn="t">
              <a:lnSpc>
                <a:spcPct val="200000"/>
              </a:lnSpc>
              <a:buNone/>
            </a:pPr>
            <a:r>
              <a:rPr lang="en-US" sz="1600" b="0" i="0" dirty="0">
                <a:solidFill>
                  <a:schemeClr val="bg1"/>
                </a:solidFill>
                <a:effectLst/>
                <a:latin typeface="Times New Roman" panose="02020603050405020304" pitchFamily="18" charset="0"/>
                <a:cs typeface="Times New Roman" panose="02020603050405020304" pitchFamily="18" charset="0"/>
              </a:rPr>
              <a:t>Congratulations to P.S. 175Q students and their art teacher for being named P.S. Art 2026 winners.</a:t>
            </a:r>
          </a:p>
          <a:p>
            <a:pPr fontAlgn="t">
              <a:lnSpc>
                <a:spcPct val="200000"/>
              </a:lnSpc>
              <a:buNone/>
            </a:pPr>
            <a:r>
              <a:rPr lang="en-US" sz="1600" b="0" i="0" dirty="0">
                <a:solidFill>
                  <a:schemeClr val="bg1"/>
                </a:solidFill>
                <a:effectLst/>
                <a:latin typeface="Times New Roman" panose="02020603050405020304" pitchFamily="18" charset="0"/>
                <a:cs typeface="Times New Roman" panose="02020603050405020304" pitchFamily="18" charset="0"/>
              </a:rPr>
              <a:t>This honor celebrates the creativity and collaboration of our talented young artists.</a:t>
            </a:r>
          </a:p>
          <a:p>
            <a:pPr fontAlgn="t">
              <a:lnSpc>
                <a:spcPct val="200000"/>
              </a:lnSpc>
              <a:buNone/>
            </a:pPr>
            <a:r>
              <a:rPr lang="en-US" sz="1600" b="0" i="0" dirty="0">
                <a:solidFill>
                  <a:schemeClr val="bg1"/>
                </a:solidFill>
                <a:effectLst/>
                <a:latin typeface="Times New Roman" panose="02020603050405020304" pitchFamily="18" charset="0"/>
                <a:cs typeface="Times New Roman" panose="02020603050405020304" pitchFamily="18" charset="0"/>
              </a:rPr>
              <a:t>We look forward to celebrating their work at the Metropolitan Museum of Art this June.</a:t>
            </a:r>
          </a:p>
        </p:txBody>
      </p:sp>
      <p:pic>
        <p:nvPicPr>
          <p:cNvPr id="4" name="Picture 3" descr="D28 Logo">
            <a:extLst>
              <a:ext uri="{FF2B5EF4-FFF2-40B4-BE49-F238E27FC236}">
                <a16:creationId xmlns:a16="http://schemas.microsoft.com/office/drawing/2014/main" id="{691E8D79-41BC-8843-57D2-B6E58FB673F0}"/>
              </a:ext>
            </a:extLst>
          </p:cNvPr>
          <p:cNvPicPr>
            <a:picLocks noChangeAspect="1"/>
          </p:cNvPicPr>
          <p:nvPr/>
        </p:nvPicPr>
        <p:blipFill>
          <a:blip r:embed="rId3"/>
          <a:stretch>
            <a:fillRect/>
          </a:stretch>
        </p:blipFill>
        <p:spPr>
          <a:xfrm>
            <a:off x="10657963" y="180573"/>
            <a:ext cx="1313969" cy="1324039"/>
          </a:xfrm>
          <a:prstGeom prst="rect">
            <a:avLst/>
          </a:prstGeom>
        </p:spPr>
      </p:pic>
      <p:pic>
        <p:nvPicPr>
          <p:cNvPr id="5" name="Picture 4">
            <a:extLst>
              <a:ext uri="{FF2B5EF4-FFF2-40B4-BE49-F238E27FC236}">
                <a16:creationId xmlns:a16="http://schemas.microsoft.com/office/drawing/2014/main" id="{A8D718F4-F7B0-D15F-906E-DC10EA9FF553}"/>
              </a:ext>
            </a:extLst>
          </p:cNvPr>
          <p:cNvPicPr>
            <a:picLocks noChangeAspect="1"/>
          </p:cNvPicPr>
          <p:nvPr/>
        </p:nvPicPr>
        <p:blipFill>
          <a:blip r:embed="rId4"/>
          <a:stretch>
            <a:fillRect/>
          </a:stretch>
        </p:blipFill>
        <p:spPr>
          <a:xfrm>
            <a:off x="6142491" y="2238391"/>
            <a:ext cx="5172456" cy="3714750"/>
          </a:xfrm>
          <a:prstGeom prst="rect">
            <a:avLst/>
          </a:prstGeom>
        </p:spPr>
      </p:pic>
      <p:pic>
        <p:nvPicPr>
          <p:cNvPr id="8" name="Picture 7">
            <a:extLst>
              <a:ext uri="{FF2B5EF4-FFF2-40B4-BE49-F238E27FC236}">
                <a16:creationId xmlns:a16="http://schemas.microsoft.com/office/drawing/2014/main" id="{986BC3AB-5B94-2A78-37F5-70BF67E35592}"/>
              </a:ext>
            </a:extLst>
          </p:cNvPr>
          <p:cNvPicPr>
            <a:picLocks noChangeAspect="1"/>
          </p:cNvPicPr>
          <p:nvPr/>
        </p:nvPicPr>
        <p:blipFill>
          <a:blip r:embed="rId5"/>
          <a:stretch>
            <a:fillRect/>
          </a:stretch>
        </p:blipFill>
        <p:spPr>
          <a:xfrm>
            <a:off x="1193292" y="2238391"/>
            <a:ext cx="4953000" cy="3714750"/>
          </a:xfrm>
          <a:prstGeom prst="rect">
            <a:avLst/>
          </a:prstGeom>
        </p:spPr>
      </p:pic>
    </p:spTree>
    <p:extLst>
      <p:ext uri="{BB962C8B-B14F-4D97-AF65-F5344CB8AC3E}">
        <p14:creationId xmlns:p14="http://schemas.microsoft.com/office/powerpoint/2010/main" val="3563709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1EC94498-AF54-AFB3-856A-EDB3D55103BD}"/>
            </a:ext>
          </a:extLst>
        </p:cNvPr>
        <p:cNvGrpSpPr/>
        <p:nvPr/>
      </p:nvGrpSpPr>
      <p:grpSpPr>
        <a:xfrm>
          <a:off x="0" y="0"/>
          <a:ext cx="0" cy="0"/>
          <a:chOff x="0" y="0"/>
          <a:chExt cx="0" cy="0"/>
        </a:xfrm>
      </p:grpSpPr>
      <p:sp>
        <p:nvSpPr>
          <p:cNvPr id="532" name="Google Shape;532;p54">
            <a:extLst>
              <a:ext uri="{FF2B5EF4-FFF2-40B4-BE49-F238E27FC236}">
                <a16:creationId xmlns:a16="http://schemas.microsoft.com/office/drawing/2014/main" id="{325E626C-BBB7-78B4-EEB8-EF361CEF5A32}"/>
              </a:ext>
            </a:extLst>
          </p:cNvPr>
          <p:cNvSpPr txBox="1">
            <a:spLocks noGrp="1"/>
          </p:cNvSpPr>
          <p:nvPr>
            <p:ph type="title"/>
          </p:nvPr>
        </p:nvSpPr>
        <p:spPr>
          <a:xfrm>
            <a:off x="838138" y="81237"/>
            <a:ext cx="10515600" cy="9255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rial"/>
              <a:buNone/>
            </a:pPr>
            <a:r>
              <a:rPr lang="en-US">
                <a:solidFill>
                  <a:srgbClr val="FFC000"/>
                </a:solidFill>
              </a:rPr>
              <a:t>District 28 Mission and Vision</a:t>
            </a:r>
          </a:p>
        </p:txBody>
      </p:sp>
      <p:sp>
        <p:nvSpPr>
          <p:cNvPr id="533" name="Google Shape;533;p54">
            <a:extLst>
              <a:ext uri="{FF2B5EF4-FFF2-40B4-BE49-F238E27FC236}">
                <a16:creationId xmlns:a16="http://schemas.microsoft.com/office/drawing/2014/main" id="{D28F0E99-304D-1CD7-5D4B-57A60D03A13F}"/>
              </a:ext>
            </a:extLst>
          </p:cNvPr>
          <p:cNvSpPr txBox="1">
            <a:spLocks noGrp="1"/>
          </p:cNvSpPr>
          <p:nvPr>
            <p:ph type="body" idx="1"/>
          </p:nvPr>
        </p:nvSpPr>
        <p:spPr>
          <a:xfrm>
            <a:off x="526473" y="1191491"/>
            <a:ext cx="11222182" cy="4839854"/>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90000"/>
              </a:lnSpc>
              <a:spcBef>
                <a:spcPts val="0"/>
              </a:spcBef>
              <a:spcAft>
                <a:spcPts val="0"/>
              </a:spcAft>
              <a:buClr>
                <a:srgbClr val="B8D1ED"/>
              </a:buClr>
              <a:buSzPts val="2800"/>
              <a:buNone/>
            </a:pPr>
            <a:r>
              <a:rPr lang="en-US" sz="3300">
                <a:solidFill>
                  <a:srgbClr val="FFFF00"/>
                </a:solidFill>
                <a:latin typeface="Calibri"/>
                <a:ea typeface="Calibri"/>
                <a:cs typeface="Calibri"/>
              </a:rPr>
              <a:t>Mission: </a:t>
            </a:r>
          </a:p>
          <a:p>
            <a:pPr marL="0" lvl="0" indent="0" algn="l" rtl="0">
              <a:lnSpc>
                <a:spcPct val="150000"/>
              </a:lnSpc>
              <a:spcBef>
                <a:spcPts val="0"/>
              </a:spcBef>
              <a:spcAft>
                <a:spcPts val="0"/>
              </a:spcAft>
              <a:buClr>
                <a:srgbClr val="B8D1ED"/>
              </a:buClr>
              <a:buSzPts val="2800"/>
              <a:buNone/>
            </a:pPr>
            <a:r>
              <a:rPr lang="en-US" sz="2000" b="0">
                <a:solidFill>
                  <a:schemeClr val="bg1"/>
                </a:solidFill>
                <a:latin typeface="Calibri"/>
                <a:ea typeface="Calibri"/>
                <a:cs typeface="Calibri"/>
              </a:rPr>
              <a:t>In Community School District 28 we focus on equity as a lever for achievement for every single scholar. We are a district of excellence. We commit to every school maintaining high academic standards and working closely with families so that all scholars are learning at high levels. Beginning with school leaders, teachers, students and community partners, we also commit to being a district of learners ensuring that we promote critical thinking rooted in core content conceptual understanding through creative problem solving, technology innovation, social emotional learning and community advocacy.</a:t>
            </a:r>
          </a:p>
          <a:p>
            <a:pPr marL="0" lvl="0" indent="0" algn="l" rtl="0">
              <a:lnSpc>
                <a:spcPct val="150000"/>
              </a:lnSpc>
              <a:spcBef>
                <a:spcPts val="0"/>
              </a:spcBef>
              <a:spcAft>
                <a:spcPts val="0"/>
              </a:spcAft>
              <a:buClr>
                <a:srgbClr val="B8D1ED"/>
              </a:buClr>
              <a:buSzPts val="2800"/>
              <a:buNone/>
            </a:pPr>
            <a:r>
              <a:rPr lang="en-US" sz="3300">
                <a:solidFill>
                  <a:srgbClr val="FFFF00"/>
                </a:solidFill>
                <a:latin typeface="Calibri"/>
                <a:ea typeface="Calibri"/>
                <a:cs typeface="Calibri"/>
              </a:rPr>
              <a:t>Vision: </a:t>
            </a:r>
          </a:p>
          <a:p>
            <a:pPr marL="0" lvl="0" indent="0" algn="l" rtl="0">
              <a:lnSpc>
                <a:spcPct val="150000"/>
              </a:lnSpc>
              <a:spcBef>
                <a:spcPts val="0"/>
              </a:spcBef>
              <a:spcAft>
                <a:spcPts val="0"/>
              </a:spcAft>
              <a:buClr>
                <a:srgbClr val="B8D1ED"/>
              </a:buClr>
              <a:buSzPts val="2800"/>
              <a:buNone/>
            </a:pPr>
            <a:r>
              <a:rPr lang="en-US" sz="2000" b="0">
                <a:solidFill>
                  <a:schemeClr val="bg1"/>
                </a:solidFill>
                <a:latin typeface="Calibri"/>
                <a:ea typeface="Calibri"/>
                <a:cs typeface="Calibri"/>
              </a:rPr>
              <a:t>In Community School District 28 we celebrate our differences because we understand that woven into those differences is the knowledge that they offer us unlimited possibility to learn and expand our knowledge of and commitment to all humanity. We are beautifully diverse, varied; coming from countless racial, ethnic, language, and belief backgrounds. We commit to striving for inestimable contribution to the lives of our scholars.</a:t>
            </a:r>
          </a:p>
          <a:p>
            <a:pPr marL="0" lvl="0" indent="0" algn="l" rtl="0">
              <a:lnSpc>
                <a:spcPct val="90000"/>
              </a:lnSpc>
              <a:spcBef>
                <a:spcPts val="0"/>
              </a:spcBef>
              <a:spcAft>
                <a:spcPts val="0"/>
              </a:spcAft>
              <a:buClr>
                <a:srgbClr val="B8D1ED"/>
              </a:buClr>
              <a:buSzPts val="2800"/>
              <a:buNone/>
            </a:pPr>
            <a:endParaRPr lang="en-US">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indent="0" algn="ctr" rtl="0">
              <a:lnSpc>
                <a:spcPct val="90000"/>
              </a:lnSpc>
              <a:spcBef>
                <a:spcPts val="0"/>
              </a:spcBef>
              <a:spcAft>
                <a:spcPts val="0"/>
              </a:spcAft>
              <a:buClr>
                <a:srgbClr val="B8D1ED"/>
              </a:buClr>
              <a:buSzPts val="2800"/>
              <a:buNone/>
            </a:pPr>
            <a:endParaRPr/>
          </a:p>
        </p:txBody>
      </p:sp>
      <p:pic>
        <p:nvPicPr>
          <p:cNvPr id="3" name="Picture 2" descr="D28 Logo">
            <a:extLst>
              <a:ext uri="{FF2B5EF4-FFF2-40B4-BE49-F238E27FC236}">
                <a16:creationId xmlns:a16="http://schemas.microsoft.com/office/drawing/2014/main" id="{6E718B65-24E9-3A8B-3369-0566AC196B7A}"/>
              </a:ext>
            </a:extLst>
          </p:cNvPr>
          <p:cNvPicPr>
            <a:picLocks noChangeAspect="1"/>
          </p:cNvPicPr>
          <p:nvPr/>
        </p:nvPicPr>
        <p:blipFill>
          <a:blip r:embed="rId3"/>
          <a:stretch>
            <a:fillRect/>
          </a:stretch>
        </p:blipFill>
        <p:spPr>
          <a:xfrm>
            <a:off x="10694533" y="143624"/>
            <a:ext cx="1107516" cy="1205771"/>
          </a:xfrm>
          <a:prstGeom prst="rect">
            <a:avLst/>
          </a:prstGeom>
        </p:spPr>
      </p:pic>
    </p:spTree>
    <p:extLst>
      <p:ext uri="{BB962C8B-B14F-4D97-AF65-F5344CB8AC3E}">
        <p14:creationId xmlns:p14="http://schemas.microsoft.com/office/powerpoint/2010/main" val="2947318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531">
          <a:extLst>
            <a:ext uri="{FF2B5EF4-FFF2-40B4-BE49-F238E27FC236}">
              <a16:creationId xmlns:a16="http://schemas.microsoft.com/office/drawing/2014/main" id="{06F2EF86-EFCB-038A-A9DC-295DDF53116B}"/>
            </a:ext>
          </a:extLst>
        </p:cNvPr>
        <p:cNvGrpSpPr/>
        <p:nvPr/>
      </p:nvGrpSpPr>
      <p:grpSpPr>
        <a:xfrm>
          <a:off x="0" y="0"/>
          <a:ext cx="0" cy="0"/>
          <a:chOff x="0" y="0"/>
          <a:chExt cx="0" cy="0"/>
        </a:xfrm>
      </p:grpSpPr>
      <p:sp>
        <p:nvSpPr>
          <p:cNvPr id="532" name="Google Shape;532;p54">
            <a:extLst>
              <a:ext uri="{FF2B5EF4-FFF2-40B4-BE49-F238E27FC236}">
                <a16:creationId xmlns:a16="http://schemas.microsoft.com/office/drawing/2014/main" id="{B7F92557-0596-6BD3-356B-9A4C989F67DC}"/>
              </a:ext>
            </a:extLst>
          </p:cNvPr>
          <p:cNvSpPr txBox="1">
            <a:spLocks noGrp="1"/>
          </p:cNvSpPr>
          <p:nvPr>
            <p:ph type="title"/>
          </p:nvPr>
        </p:nvSpPr>
        <p:spPr>
          <a:xfrm>
            <a:off x="236621" y="4178"/>
            <a:ext cx="10515600" cy="1325563"/>
          </a:xfrm>
        </p:spPr>
        <p:txBody>
          <a:bodyPr spcFirstLastPara="1" wrap="square" lIns="91425" tIns="45700" rIns="91425" bIns="45700" anchor="ctr" anchorCtr="0">
            <a:normAutofit/>
          </a:bodyPr>
          <a:lstStyle/>
          <a:p>
            <a:r>
              <a:rPr lang="en-US" b="1" i="0" u="none" strike="noStrike" cap="none">
                <a:solidFill>
                  <a:srgbClr val="FFC000"/>
                </a:solidFill>
              </a:rPr>
              <a:t>D28 Superintendent Priorities</a:t>
            </a:r>
          </a:p>
        </p:txBody>
      </p:sp>
      <p:sp>
        <p:nvSpPr>
          <p:cNvPr id="538" name="Slide Number Placeholder 1">
            <a:extLst>
              <a:ext uri="{FF2B5EF4-FFF2-40B4-BE49-F238E27FC236}">
                <a16:creationId xmlns:a16="http://schemas.microsoft.com/office/drawing/2014/main" id="{2671F366-330F-7E8C-8AD9-5A1D876B8354}"/>
              </a:ext>
            </a:extLst>
          </p:cNvPr>
          <p:cNvSpPr>
            <a:spLocks noGrp="1"/>
          </p:cNvSpPr>
          <p:nvPr>
            <p:ph type="sldNum" idx="12"/>
          </p:nvPr>
        </p:nvSpPr>
        <p:spPr>
          <a:xfrm>
            <a:off x="10889975" y="6198579"/>
            <a:ext cx="463826" cy="365125"/>
          </a:xfrm>
        </p:spPr>
        <p:txBody>
          <a:bodyPr wrap="square" anchor="ctr">
            <a:normAutofit/>
          </a:bodyPr>
          <a:lstStyle/>
          <a:p>
            <a:pPr marL="0" lvl="0" indent="0" rtl="0">
              <a:spcBef>
                <a:spcPts val="0"/>
              </a:spcBef>
              <a:spcAft>
                <a:spcPts val="600"/>
              </a:spcAft>
              <a:buNone/>
            </a:pPr>
            <a:fld id="{00000000-1234-1234-1234-123412341234}" type="slidenum">
              <a:rPr lang="en-US"/>
              <a:pPr marL="0" lvl="0" indent="0" rtl="0">
                <a:spcBef>
                  <a:spcPts val="0"/>
                </a:spcBef>
                <a:spcAft>
                  <a:spcPts val="600"/>
                </a:spcAft>
                <a:buNone/>
              </a:pPr>
              <a:t>3</a:t>
            </a:fld>
            <a:endParaRPr lang="en-US"/>
          </a:p>
        </p:txBody>
      </p:sp>
      <p:graphicFrame>
        <p:nvGraphicFramePr>
          <p:cNvPr id="534" name="TextBox 5">
            <a:extLst>
              <a:ext uri="{FF2B5EF4-FFF2-40B4-BE49-F238E27FC236}">
                <a16:creationId xmlns:a16="http://schemas.microsoft.com/office/drawing/2014/main" id="{250F77C7-0A9D-D8FF-6CEF-2CBBA421C278}"/>
              </a:ext>
            </a:extLst>
          </p:cNvPr>
          <p:cNvGraphicFramePr/>
          <p:nvPr>
            <p:extLst>
              <p:ext uri="{D42A27DB-BD31-4B8C-83A1-F6EECF244321}">
                <p14:modId xmlns:p14="http://schemas.microsoft.com/office/powerpoint/2010/main" val="3179267716"/>
              </p:ext>
            </p:extLst>
          </p:nvPr>
        </p:nvGraphicFramePr>
        <p:xfrm>
          <a:off x="838200" y="1593015"/>
          <a:ext cx="10866521" cy="4439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D28 Logo">
            <a:extLst>
              <a:ext uri="{FF2B5EF4-FFF2-40B4-BE49-F238E27FC236}">
                <a16:creationId xmlns:a16="http://schemas.microsoft.com/office/drawing/2014/main" id="{F7ACFD68-61AD-9A0F-B43C-17BE731F415E}"/>
              </a:ext>
            </a:extLst>
          </p:cNvPr>
          <p:cNvPicPr>
            <a:picLocks noChangeAspect="1"/>
          </p:cNvPicPr>
          <p:nvPr/>
        </p:nvPicPr>
        <p:blipFill>
          <a:blip r:embed="rId8"/>
          <a:stretch>
            <a:fillRect/>
          </a:stretch>
        </p:blipFill>
        <p:spPr>
          <a:xfrm>
            <a:off x="10279117" y="294296"/>
            <a:ext cx="1558175" cy="1570117"/>
          </a:xfrm>
          <a:prstGeom prst="rect">
            <a:avLst/>
          </a:prstGeom>
        </p:spPr>
      </p:pic>
    </p:spTree>
    <p:extLst>
      <p:ext uri="{BB962C8B-B14F-4D97-AF65-F5344CB8AC3E}">
        <p14:creationId xmlns:p14="http://schemas.microsoft.com/office/powerpoint/2010/main" val="74017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7B7D1269-43AE-51A9-6F8F-B132EDEE15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57E0FC-9033-B8BB-7250-ABAA8E46DB94}"/>
              </a:ext>
            </a:extLst>
          </p:cNvPr>
          <p:cNvSpPr txBox="1"/>
          <p:nvPr/>
        </p:nvSpPr>
        <p:spPr>
          <a:xfrm>
            <a:off x="130302" y="73152"/>
            <a:ext cx="7623810" cy="769441"/>
          </a:xfrm>
          <a:prstGeom prst="rect">
            <a:avLst/>
          </a:prstGeom>
          <a:noFill/>
        </p:spPr>
        <p:txBody>
          <a:bodyPr wrap="square" lIns="91440" tIns="45720" rIns="91440" bIns="45720" anchor="t">
            <a:spAutoFit/>
          </a:bodyPr>
          <a:lstStyle/>
          <a:p>
            <a:pPr>
              <a:defRPr/>
            </a:pPr>
            <a:r>
              <a:rPr kumimoji="0" lang="en-US" sz="4400" b="1" i="0" u="none" strike="noStrike" kern="1200" cap="none" spc="0" normalizeH="0" baseline="0" noProof="0">
                <a:ln>
                  <a:noFill/>
                </a:ln>
                <a:solidFill>
                  <a:schemeClr val="accent4"/>
                </a:solidFill>
                <a:effectLst/>
                <a:uLnTx/>
                <a:uFillTx/>
                <a:latin typeface="Calibri"/>
                <a:ea typeface="+mj-ea"/>
                <a:cs typeface="+mj-cs"/>
              </a:rPr>
              <a:t>D28- District Non-Negotiables</a:t>
            </a:r>
            <a:endParaRPr lang="en-US">
              <a:solidFill>
                <a:schemeClr val="accent4"/>
              </a:solidFill>
            </a:endParaRPr>
          </a:p>
        </p:txBody>
      </p:sp>
      <p:sp>
        <p:nvSpPr>
          <p:cNvPr id="3" name="TextBox 2">
            <a:extLst>
              <a:ext uri="{FF2B5EF4-FFF2-40B4-BE49-F238E27FC236}">
                <a16:creationId xmlns:a16="http://schemas.microsoft.com/office/drawing/2014/main" id="{0F0D6904-AE77-6D06-5336-94FA65913DAA}"/>
              </a:ext>
            </a:extLst>
          </p:cNvPr>
          <p:cNvSpPr txBox="1"/>
          <p:nvPr/>
        </p:nvSpPr>
        <p:spPr>
          <a:xfrm>
            <a:off x="356616" y="1051984"/>
            <a:ext cx="8755380" cy="4445832"/>
          </a:xfrm>
          <a:prstGeom prst="rect">
            <a:avLst/>
          </a:prstGeom>
          <a:noFill/>
        </p:spPr>
        <p:txBody>
          <a:bodyPr wrap="square">
            <a:spAutoFit/>
          </a:bodyPr>
          <a:lstStyle/>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Standards-Aligned Instruction: </a:t>
            </a:r>
            <a:r>
              <a:rPr kumimoji="0" lang="en-US" sz="2000" b="0" i="0" u="none" strike="noStrike" kern="1200" cap="none" spc="0" normalizeH="0" baseline="0" noProof="0">
                <a:ln>
                  <a:noFill/>
                </a:ln>
                <a:solidFill>
                  <a:schemeClr val="bg1"/>
                </a:solidFill>
                <a:effectLst/>
                <a:uLnTx/>
                <a:uFillTx/>
                <a:latin typeface="Calibri"/>
                <a:ea typeface="+mn-ea"/>
                <a:cs typeface="+mn-cs"/>
              </a:rPr>
              <a:t>All lessons must be aligned to grade-level standards and learning objectives.</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Small Group Instruction </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Explicit Teaching with Gradual Release: </a:t>
            </a:r>
            <a:r>
              <a:rPr kumimoji="0" lang="en-US" sz="2000" b="0" i="0" u="none" strike="noStrike" kern="1200" cap="none" spc="0" normalizeH="0" baseline="0" noProof="0">
                <a:ln>
                  <a:noFill/>
                </a:ln>
                <a:solidFill>
                  <a:schemeClr val="bg1"/>
                </a:solidFill>
                <a:effectLst/>
                <a:uLnTx/>
                <a:uFillTx/>
                <a:latin typeface="Calibri"/>
                <a:ea typeface="+mn-ea"/>
                <a:cs typeface="+mn-cs"/>
              </a:rPr>
              <a:t>Teachers model, guide, and then release responsibility for independent practice.</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Active Student Engagement: </a:t>
            </a:r>
            <a:r>
              <a:rPr kumimoji="0" lang="en-US" sz="2000" b="0" i="0" u="none" strike="noStrike" kern="1200" cap="none" spc="0" normalizeH="0" baseline="0" noProof="0">
                <a:ln>
                  <a:noFill/>
                </a:ln>
                <a:solidFill>
                  <a:schemeClr val="bg1"/>
                </a:solidFill>
                <a:effectLst/>
                <a:uLnTx/>
                <a:uFillTx/>
                <a:latin typeface="Calibri"/>
                <a:ea typeface="+mn-ea"/>
                <a:cs typeface="+mn-cs"/>
              </a:rPr>
              <a:t>Students are consistently engaged through questioning, discussion, and checks for understanding.</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Data-Driven Differentiation: </a:t>
            </a:r>
            <a:r>
              <a:rPr kumimoji="0" lang="en-US" sz="2000" b="0" i="0" u="none" strike="noStrike" kern="1200" cap="none" spc="0" normalizeH="0" baseline="0" noProof="0">
                <a:ln>
                  <a:noFill/>
                </a:ln>
                <a:solidFill>
                  <a:schemeClr val="bg1"/>
                </a:solidFill>
                <a:effectLst/>
                <a:uLnTx/>
                <a:uFillTx/>
                <a:latin typeface="Calibri"/>
                <a:ea typeface="+mn-ea"/>
                <a:cs typeface="+mn-cs"/>
              </a:rPr>
              <a:t>Instruction is adjusted based on formative assessment to meet diverse student needs within the core lesson.</a:t>
            </a:r>
          </a:p>
        </p:txBody>
      </p:sp>
      <p:pic>
        <p:nvPicPr>
          <p:cNvPr id="5" name="Picture 4" descr="D28 Logo">
            <a:extLst>
              <a:ext uri="{FF2B5EF4-FFF2-40B4-BE49-F238E27FC236}">
                <a16:creationId xmlns:a16="http://schemas.microsoft.com/office/drawing/2014/main" id="{19B89563-2EDE-EA7C-AC27-45DEC632B48F}"/>
              </a:ext>
            </a:extLst>
          </p:cNvPr>
          <p:cNvPicPr>
            <a:picLocks noChangeAspect="1"/>
          </p:cNvPicPr>
          <p:nvPr/>
        </p:nvPicPr>
        <p:blipFill>
          <a:blip r:embed="rId3"/>
          <a:stretch>
            <a:fillRect/>
          </a:stretch>
        </p:blipFill>
        <p:spPr>
          <a:xfrm>
            <a:off x="10657963" y="180573"/>
            <a:ext cx="1313969" cy="1324039"/>
          </a:xfrm>
          <a:prstGeom prst="rect">
            <a:avLst/>
          </a:prstGeom>
        </p:spPr>
      </p:pic>
    </p:spTree>
    <p:extLst>
      <p:ext uri="{BB962C8B-B14F-4D97-AF65-F5344CB8AC3E}">
        <p14:creationId xmlns:p14="http://schemas.microsoft.com/office/powerpoint/2010/main" val="2268606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0CCB8EE0-2903-9CB6-9EA5-03BA52B6EF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BEBFC5C-42B6-B327-B01E-DB8DA458A31B}"/>
              </a:ext>
            </a:extLst>
          </p:cNvPr>
          <p:cNvSpPr txBox="1"/>
          <p:nvPr/>
        </p:nvSpPr>
        <p:spPr>
          <a:xfrm>
            <a:off x="130302" y="19152"/>
            <a:ext cx="8487810" cy="769441"/>
          </a:xfrm>
          <a:prstGeom prst="rect">
            <a:avLst/>
          </a:prstGeom>
          <a:noFill/>
        </p:spPr>
        <p:txBody>
          <a:bodyPr wrap="square" lIns="91440" tIns="45720" rIns="91440" bIns="45720" anchor="t">
            <a:spAutoFit/>
          </a:bodyPr>
          <a:lstStyle/>
          <a:p>
            <a:pPr>
              <a:defRPr/>
            </a:pPr>
            <a:r>
              <a:rPr kumimoji="0" lang="en-US" sz="4400" b="1" i="0" u="none" strike="noStrike" kern="1200" cap="none" spc="0" normalizeH="0" baseline="0" noProof="0">
                <a:ln>
                  <a:noFill/>
                </a:ln>
                <a:solidFill>
                  <a:schemeClr val="accent4"/>
                </a:solidFill>
                <a:effectLst/>
                <a:uLnTx/>
                <a:uFillTx/>
                <a:latin typeface="Calibri"/>
                <a:ea typeface="+mj-ea"/>
                <a:cs typeface="+mj-cs"/>
              </a:rPr>
              <a:t>D28- </a:t>
            </a:r>
            <a:r>
              <a:rPr lang="en-US" sz="4400" b="1" kern="1200">
                <a:solidFill>
                  <a:schemeClr val="accent2"/>
                </a:solidFill>
                <a:latin typeface="Calibri"/>
                <a:ea typeface="+mj-ea"/>
                <a:cs typeface="+mj-cs"/>
              </a:rPr>
              <a:t>NEW</a:t>
            </a:r>
            <a:r>
              <a:rPr lang="en-US" sz="4400" b="1" kern="1200">
                <a:solidFill>
                  <a:schemeClr val="accent4"/>
                </a:solidFill>
                <a:latin typeface="Calibri"/>
                <a:ea typeface="+mj-ea"/>
                <a:cs typeface="+mj-cs"/>
              </a:rPr>
              <a:t> Deputy Superintendent</a:t>
            </a:r>
            <a:endParaRPr lang="en-US">
              <a:solidFill>
                <a:schemeClr val="accent4"/>
              </a:solidFill>
            </a:endParaRPr>
          </a:p>
        </p:txBody>
      </p:sp>
      <p:pic>
        <p:nvPicPr>
          <p:cNvPr id="5" name="Picture 4" descr="D28 Logo">
            <a:extLst>
              <a:ext uri="{FF2B5EF4-FFF2-40B4-BE49-F238E27FC236}">
                <a16:creationId xmlns:a16="http://schemas.microsoft.com/office/drawing/2014/main" id="{7F397A5F-0216-755F-5EAA-5C73276114FF}"/>
              </a:ext>
            </a:extLst>
          </p:cNvPr>
          <p:cNvPicPr>
            <a:picLocks noChangeAspect="1"/>
          </p:cNvPicPr>
          <p:nvPr/>
        </p:nvPicPr>
        <p:blipFill>
          <a:blip r:embed="rId3"/>
          <a:stretch>
            <a:fillRect/>
          </a:stretch>
        </p:blipFill>
        <p:spPr>
          <a:xfrm>
            <a:off x="10756132" y="126573"/>
            <a:ext cx="1167078" cy="1172558"/>
          </a:xfrm>
          <a:prstGeom prst="rect">
            <a:avLst/>
          </a:prstGeom>
        </p:spPr>
      </p:pic>
      <p:sp>
        <p:nvSpPr>
          <p:cNvPr id="8" name="TextBox 7">
            <a:extLst>
              <a:ext uri="{FF2B5EF4-FFF2-40B4-BE49-F238E27FC236}">
                <a16:creationId xmlns:a16="http://schemas.microsoft.com/office/drawing/2014/main" id="{228CB416-26DC-6DD0-FE87-0DB3B0954154}"/>
              </a:ext>
            </a:extLst>
          </p:cNvPr>
          <p:cNvSpPr txBox="1"/>
          <p:nvPr/>
        </p:nvSpPr>
        <p:spPr>
          <a:xfrm>
            <a:off x="2559434" y="1188795"/>
            <a:ext cx="8994000"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FF00"/>
                </a:solidFill>
                <a:latin typeface="Calibri"/>
                <a:ea typeface="Calibri"/>
                <a:cs typeface="Calibri"/>
              </a:rPr>
              <a:t>Re-Introducing</a:t>
            </a:r>
            <a:r>
              <a:rPr lang="en-US" sz="2800" b="1" u="none" strike="noStrike">
                <a:solidFill>
                  <a:srgbClr val="FFFF00"/>
                </a:solidFill>
                <a:latin typeface="Calibri"/>
                <a:ea typeface="Calibri"/>
                <a:cs typeface="Calibri"/>
              </a:rPr>
              <a:t> Deputy Superintendent Angela Teutschman</a:t>
            </a:r>
          </a:p>
          <a:p>
            <a:endParaRPr lang="en-US" sz="1900" b="1" u="none" strike="noStrike">
              <a:solidFill>
                <a:schemeClr val="bg1"/>
              </a:solidFill>
              <a:latin typeface="Calibri"/>
              <a:ea typeface="Calibri"/>
              <a:cs typeface="Calibri"/>
            </a:endParaRPr>
          </a:p>
          <a:p>
            <a:r>
              <a:rPr lang="en-US" sz="1900">
                <a:solidFill>
                  <a:schemeClr val="bg1"/>
                </a:solidFill>
                <a:latin typeface="Calibri"/>
                <a:ea typeface="Calibri"/>
                <a:cs typeface="Calibri"/>
              </a:rPr>
              <a:t>Dedicated</a:t>
            </a:r>
            <a:r>
              <a:rPr lang="en-US" sz="1900" b="0" u="none" strike="noStrike">
                <a:solidFill>
                  <a:schemeClr val="bg1"/>
                </a:solidFill>
                <a:latin typeface="Calibri"/>
                <a:ea typeface="Calibri"/>
                <a:cs typeface="Calibri"/>
              </a:rPr>
              <a:t> NYCPS educator for over </a:t>
            </a:r>
            <a:r>
              <a:rPr lang="en-US" sz="1900">
                <a:solidFill>
                  <a:schemeClr val="bg1"/>
                </a:solidFill>
                <a:latin typeface="Calibri"/>
                <a:ea typeface="Calibri"/>
                <a:cs typeface="Calibri"/>
              </a:rPr>
              <a:t>25</a:t>
            </a:r>
            <a:r>
              <a:rPr lang="en-US" sz="1900" b="0" u="none" strike="noStrike">
                <a:solidFill>
                  <a:schemeClr val="bg1"/>
                </a:solidFill>
                <a:latin typeface="Calibri"/>
                <a:ea typeface="Calibri"/>
                <a:cs typeface="Calibri"/>
              </a:rPr>
              <a:t> years with a deep-rooted history in District 28.</a:t>
            </a:r>
          </a:p>
          <a:p>
            <a:endParaRPr lang="en-US" sz="1900">
              <a:solidFill>
                <a:schemeClr val="bg1"/>
              </a:solidFill>
              <a:latin typeface="Calibri"/>
              <a:ea typeface="Calibri"/>
              <a:cs typeface="Calibri"/>
            </a:endParaRPr>
          </a:p>
          <a:p>
            <a:r>
              <a:rPr lang="en-US" sz="1900" b="1" u="none" strike="noStrike">
                <a:solidFill>
                  <a:schemeClr val="bg1"/>
                </a:solidFill>
                <a:latin typeface="Calibri"/>
                <a:ea typeface="Calibri"/>
                <a:cs typeface="Calibri"/>
              </a:rPr>
              <a:t>Proven Leadership:</a:t>
            </a:r>
            <a:r>
              <a:rPr lang="en-US" sz="1900" b="0" u="none" strike="noStrike">
                <a:solidFill>
                  <a:schemeClr val="bg1"/>
                </a:solidFill>
                <a:latin typeface="Calibri"/>
                <a:ea typeface="Calibri"/>
                <a:cs typeface="Calibri"/>
              </a:rPr>
              <a:t> Principal of </a:t>
            </a:r>
            <a:r>
              <a:rPr lang="en-US" sz="1900" b="1" u="none" strike="noStrike">
                <a:solidFill>
                  <a:schemeClr val="bg1"/>
                </a:solidFill>
                <a:latin typeface="Calibri"/>
                <a:ea typeface="Calibri"/>
                <a:cs typeface="Calibri"/>
              </a:rPr>
              <a:t>J.H.S. 217 (Robert A. Van Wyck)</a:t>
            </a:r>
            <a:r>
              <a:rPr lang="en-US" sz="1900" b="0" u="none" strike="noStrike">
                <a:solidFill>
                  <a:schemeClr val="bg1"/>
                </a:solidFill>
                <a:latin typeface="Calibri"/>
                <a:ea typeface="Calibri"/>
                <a:cs typeface="Calibri"/>
              </a:rPr>
              <a:t> and </a:t>
            </a:r>
            <a:r>
              <a:rPr lang="en-US" sz="1900" b="1" u="none" strike="noStrike">
                <a:solidFill>
                  <a:schemeClr val="bg1"/>
                </a:solidFill>
                <a:latin typeface="Calibri"/>
                <a:ea typeface="Calibri"/>
                <a:cs typeface="Calibri"/>
              </a:rPr>
              <a:t>P.S. 175 (The Lynn Gross Discovery School</a:t>
            </a:r>
            <a:r>
              <a:rPr lang="en-US" sz="1900" b="1">
                <a:solidFill>
                  <a:schemeClr val="bg1"/>
                </a:solidFill>
                <a:latin typeface="Calibri"/>
                <a:ea typeface="Calibri"/>
                <a:cs typeface="Calibri"/>
              </a:rPr>
              <a:t>)</a:t>
            </a:r>
            <a:endParaRPr lang="en-US" sz="1900" b="0" u="none" strike="noStrike">
              <a:solidFill>
                <a:schemeClr val="bg1"/>
              </a:solidFill>
              <a:latin typeface="Calibri"/>
              <a:ea typeface="Calibri"/>
              <a:cs typeface="Calibri"/>
            </a:endParaRPr>
          </a:p>
          <a:p>
            <a:pPr>
              <a:buFont typeface="Arial"/>
              <a:buChar char="•"/>
            </a:pPr>
            <a:endParaRPr lang="en-US" sz="1900" b="1">
              <a:solidFill>
                <a:schemeClr val="bg1"/>
              </a:solidFill>
              <a:latin typeface="Calibri"/>
              <a:ea typeface="Calibri"/>
              <a:cs typeface="Calibri"/>
            </a:endParaRPr>
          </a:p>
          <a:p>
            <a:r>
              <a:rPr lang="en-US" sz="1900" b="1">
                <a:solidFill>
                  <a:schemeClr val="bg1"/>
                </a:solidFill>
                <a:latin typeface="Calibri"/>
                <a:ea typeface="Calibri"/>
                <a:cs typeface="Calibri"/>
              </a:rPr>
              <a:t>Expertise</a:t>
            </a:r>
            <a:r>
              <a:rPr lang="en-US" sz="1900" b="1" u="none" strike="noStrike">
                <a:solidFill>
                  <a:schemeClr val="bg1"/>
                </a:solidFill>
                <a:latin typeface="Calibri"/>
                <a:ea typeface="Calibri"/>
                <a:cs typeface="Calibri"/>
              </a:rPr>
              <a:t>:</a:t>
            </a:r>
            <a:r>
              <a:rPr lang="en-US" sz="1900" b="0" u="none" strike="noStrike">
                <a:solidFill>
                  <a:schemeClr val="bg1"/>
                </a:solidFill>
                <a:latin typeface="Calibri"/>
                <a:ea typeface="Calibri"/>
                <a:cs typeface="Calibri"/>
              </a:rPr>
              <a:t> A recognized </a:t>
            </a:r>
            <a:r>
              <a:rPr lang="en-US" sz="1900" b="0" u="sng" strike="noStrike">
                <a:solidFill>
                  <a:schemeClr val="bg1"/>
                </a:solidFill>
                <a:latin typeface="Calibri"/>
                <a:ea typeface="Calibri"/>
                <a:cs typeface="Calibri"/>
                <a:hlinkClick r:id="rId4">
                  <a:extLst>
                    <a:ext uri="{A12FA001-AC4F-418D-AE19-62706E023703}">
                      <ahyp:hlinkClr xmlns:ahyp="http://schemas.microsoft.com/office/drawing/2018/hyperlinkcolor" val="tx"/>
                    </a:ext>
                  </a:extLst>
                </a:hlinkClick>
              </a:rPr>
              <a:t>Gray Fellow</a:t>
            </a:r>
            <a:r>
              <a:rPr lang="en-US" sz="1900" b="0" u="none" strike="noStrike">
                <a:solidFill>
                  <a:schemeClr val="bg1"/>
                </a:solidFill>
                <a:latin typeface="Calibri"/>
                <a:ea typeface="Calibri"/>
                <a:cs typeface="Calibri"/>
              </a:rPr>
              <a:t> through Hunter College, specializing in safe, inclusive, and rigorous learning environments</a:t>
            </a:r>
            <a:r>
              <a:rPr lang="en-US" sz="1900">
                <a:solidFill>
                  <a:schemeClr val="bg1"/>
                </a:solidFill>
                <a:latin typeface="Calibri"/>
                <a:ea typeface="Calibri"/>
                <a:cs typeface="Calibri"/>
              </a:rPr>
              <a:t>. A Recognized Model Principal through the Lighthouse Collaborative, specializing in Career Connected Learning.</a:t>
            </a:r>
            <a:endParaRPr lang="en-US" sz="1900" b="0" u="none" strike="noStrike">
              <a:solidFill>
                <a:schemeClr val="bg1"/>
              </a:solidFill>
              <a:latin typeface="Calibri"/>
              <a:ea typeface="Calibri"/>
              <a:cs typeface="Calibri"/>
            </a:endParaRPr>
          </a:p>
          <a:p>
            <a:pPr>
              <a:buFont typeface="Arial"/>
              <a:buChar char="•"/>
            </a:pPr>
            <a:endParaRPr lang="en-US" sz="1900">
              <a:solidFill>
                <a:schemeClr val="bg1"/>
              </a:solidFill>
              <a:latin typeface="Calibri"/>
              <a:ea typeface="Calibri"/>
              <a:cs typeface="Calibri"/>
            </a:endParaRPr>
          </a:p>
          <a:p>
            <a:r>
              <a:rPr lang="en-US" sz="1900" b="1" u="none" strike="noStrike">
                <a:solidFill>
                  <a:schemeClr val="bg1"/>
                </a:solidFill>
                <a:latin typeface="Calibri"/>
                <a:ea typeface="Calibri"/>
                <a:cs typeface="Calibri"/>
              </a:rPr>
              <a:t>Vision:</a:t>
            </a:r>
            <a:r>
              <a:rPr lang="en-US" sz="1900" b="0" u="none" strike="noStrike">
                <a:solidFill>
                  <a:schemeClr val="bg1"/>
                </a:solidFill>
                <a:latin typeface="Calibri"/>
                <a:ea typeface="Calibri"/>
                <a:cs typeface="Calibri"/>
              </a:rPr>
              <a:t> Committed to fostering </a:t>
            </a:r>
            <a:r>
              <a:rPr lang="en-US" sz="1900" b="1" u="none" strike="noStrike">
                <a:solidFill>
                  <a:schemeClr val="bg1"/>
                </a:solidFill>
                <a:latin typeface="Calibri"/>
                <a:ea typeface="Calibri"/>
                <a:cs typeface="Calibri"/>
              </a:rPr>
              <a:t>equity and excellence</a:t>
            </a:r>
            <a:r>
              <a:rPr lang="en-US" sz="1900" b="0" u="none" strike="noStrike">
                <a:solidFill>
                  <a:schemeClr val="bg1"/>
                </a:solidFill>
                <a:latin typeface="Calibri"/>
                <a:ea typeface="Calibri"/>
                <a:cs typeface="Calibri"/>
              </a:rPr>
              <a:t> for every student in our community through collaborative leadership.</a:t>
            </a:r>
          </a:p>
          <a:p>
            <a:pPr>
              <a:buFont typeface="Arial"/>
              <a:buChar char="•"/>
            </a:pPr>
            <a:endParaRPr lang="en-US" sz="1900" b="1">
              <a:solidFill>
                <a:srgbClr val="FFFF00"/>
              </a:solidFill>
              <a:latin typeface="Calibri"/>
              <a:ea typeface="Calibri"/>
              <a:cs typeface="Calibri"/>
            </a:endParaRPr>
          </a:p>
          <a:p>
            <a:r>
              <a:rPr lang="en-US" sz="1900" b="1" u="none" strike="noStrike">
                <a:solidFill>
                  <a:srgbClr val="FFFF00"/>
                </a:solidFill>
                <a:latin typeface="Calibri"/>
                <a:ea typeface="Calibri"/>
                <a:cs typeface="Calibri"/>
              </a:rPr>
              <a:t>“We are thrilled to </a:t>
            </a:r>
            <a:r>
              <a:rPr lang="en-US" sz="1900" b="1">
                <a:solidFill>
                  <a:srgbClr val="FFFF00"/>
                </a:solidFill>
                <a:latin typeface="Calibri"/>
                <a:ea typeface="Calibri"/>
                <a:cs typeface="Calibri"/>
              </a:rPr>
              <a:t>have a</a:t>
            </a:r>
            <a:r>
              <a:rPr lang="en-US" sz="1900" b="1" u="none" strike="noStrike">
                <a:solidFill>
                  <a:srgbClr val="FFFF00"/>
                </a:solidFill>
                <a:latin typeface="Calibri"/>
                <a:ea typeface="Calibri"/>
                <a:cs typeface="Calibri"/>
              </a:rPr>
              <a:t> leader who truly knows and loves the District 28 community</a:t>
            </a:r>
            <a:r>
              <a:rPr lang="en-US" sz="1900" b="1">
                <a:solidFill>
                  <a:srgbClr val="FFFF00"/>
                </a:solidFill>
                <a:latin typeface="Calibri"/>
                <a:ea typeface="Calibri"/>
                <a:cs typeface="Calibri"/>
              </a:rPr>
              <a:t> lead in collaboration with the GREAT 28</a:t>
            </a:r>
            <a:r>
              <a:rPr lang="en-US" sz="1900" b="1" u="none" strike="noStrike">
                <a:solidFill>
                  <a:srgbClr val="FFFF00"/>
                </a:solidFill>
                <a:latin typeface="Calibri"/>
                <a:ea typeface="Calibri"/>
                <a:cs typeface="Calibri"/>
              </a:rPr>
              <a:t>!</a:t>
            </a:r>
            <a:r>
              <a:rPr lang="en-US" sz="1900" b="1" u="none" strike="noStrike">
                <a:solidFill>
                  <a:schemeClr val="bg1"/>
                </a:solidFill>
                <a:latin typeface="Calibri"/>
                <a:ea typeface="Calibri"/>
                <a:cs typeface="Calibri"/>
              </a:rPr>
              <a:t>”</a:t>
            </a:r>
          </a:p>
          <a:p>
            <a:endParaRPr lang="en-US" sz="1900" b="0" u="none" strike="noStrike">
              <a:solidFill>
                <a:schemeClr val="bg1"/>
              </a:solidFill>
              <a:latin typeface="Calibri"/>
              <a:ea typeface="Calibri"/>
              <a:cs typeface="Calibri"/>
            </a:endParaRPr>
          </a:p>
          <a:p>
            <a:endParaRPr lang="en-US" sz="1900" b="0" u="none" strike="noStrike">
              <a:solidFill>
                <a:schemeClr val="bg1"/>
              </a:solidFill>
              <a:latin typeface="Calibri"/>
              <a:ea typeface="Calibri"/>
              <a:cs typeface="Calibri"/>
            </a:endParaRPr>
          </a:p>
          <a:p>
            <a:pPr algn="ctr"/>
            <a:endParaRPr lang="en-US" sz="1900">
              <a:solidFill>
                <a:schemeClr val="bg1"/>
              </a:solidFill>
              <a:latin typeface="Calibri"/>
              <a:ea typeface="Calibri"/>
              <a:cs typeface="Calibri"/>
            </a:endParaRPr>
          </a:p>
        </p:txBody>
      </p:sp>
      <p:pic>
        <p:nvPicPr>
          <p:cNvPr id="10" name="Picture 9" descr="Balloons Images - Free Download on ...">
            <a:extLst>
              <a:ext uri="{FF2B5EF4-FFF2-40B4-BE49-F238E27FC236}">
                <a16:creationId xmlns:a16="http://schemas.microsoft.com/office/drawing/2014/main" id="{8FADFED6-E2BA-8474-80AA-D1B86027A97F}"/>
              </a:ext>
            </a:extLst>
          </p:cNvPr>
          <p:cNvPicPr>
            <a:picLocks noChangeAspect="1"/>
          </p:cNvPicPr>
          <p:nvPr/>
        </p:nvPicPr>
        <p:blipFill>
          <a:blip r:embed="rId5"/>
          <a:stretch>
            <a:fillRect/>
          </a:stretch>
        </p:blipFill>
        <p:spPr>
          <a:xfrm>
            <a:off x="380438" y="3431438"/>
            <a:ext cx="1840162" cy="2143125"/>
          </a:xfrm>
          <a:prstGeom prst="rect">
            <a:avLst/>
          </a:prstGeom>
        </p:spPr>
      </p:pic>
      <p:pic>
        <p:nvPicPr>
          <p:cNvPr id="2" name="Picture 1" descr="A person smiling for a picture&#10;&#10;AI-generated content may be incorrect.">
            <a:extLst>
              <a:ext uri="{FF2B5EF4-FFF2-40B4-BE49-F238E27FC236}">
                <a16:creationId xmlns:a16="http://schemas.microsoft.com/office/drawing/2014/main" id="{A7A3B2CD-F4DA-7F31-9EF1-83E31E51C2F7}"/>
              </a:ext>
            </a:extLst>
          </p:cNvPr>
          <p:cNvPicPr>
            <a:picLocks noChangeAspect="1"/>
          </p:cNvPicPr>
          <p:nvPr/>
        </p:nvPicPr>
        <p:blipFill>
          <a:blip r:embed="rId6"/>
          <a:srcRect r="273" b="6923"/>
          <a:stretch>
            <a:fillRect/>
          </a:stretch>
        </p:blipFill>
        <p:spPr>
          <a:xfrm>
            <a:off x="536900" y="996280"/>
            <a:ext cx="1671248" cy="2225689"/>
          </a:xfrm>
          <a:prstGeom prst="rect">
            <a:avLst/>
          </a:prstGeom>
        </p:spPr>
      </p:pic>
    </p:spTree>
    <p:extLst>
      <p:ext uri="{BB962C8B-B14F-4D97-AF65-F5344CB8AC3E}">
        <p14:creationId xmlns:p14="http://schemas.microsoft.com/office/powerpoint/2010/main" val="399137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D22744F5-8312-D240-3195-8EFE9D53F55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7108D78-E011-8A1B-5444-3584DB45A812}"/>
              </a:ext>
            </a:extLst>
          </p:cNvPr>
          <p:cNvSpPr txBox="1"/>
          <p:nvPr/>
        </p:nvSpPr>
        <p:spPr>
          <a:xfrm>
            <a:off x="242652" y="305050"/>
            <a:ext cx="10693287" cy="1077218"/>
          </a:xfrm>
          <a:prstGeom prst="rect">
            <a:avLst/>
          </a:prstGeom>
          <a:noFill/>
        </p:spPr>
        <p:txBody>
          <a:bodyPr wrap="square" lIns="91440" tIns="45720" rIns="91440" bIns="45720" anchor="t">
            <a:spAutoFit/>
          </a:bodyPr>
          <a:lstStyle/>
          <a:p>
            <a:r>
              <a:rPr lang="en-US" sz="3200" b="1">
                <a:solidFill>
                  <a:srgbClr val="FFC000"/>
                </a:solidFill>
                <a:latin typeface="Times New Roman"/>
                <a:cs typeface="Times New Roman"/>
              </a:rPr>
              <a:t>Summer Rising- Key Dates and Announcements</a:t>
            </a:r>
            <a:endParaRPr lang="en-US" sz="3200">
              <a:latin typeface="Times New Roman"/>
              <a:cs typeface="Times New Roman"/>
            </a:endParaRPr>
          </a:p>
          <a:p>
            <a:endParaRPr lang="en-US" sz="3200" b="1">
              <a:solidFill>
                <a:srgbClr val="FFC000"/>
              </a:solidFill>
              <a:latin typeface="Times New Roman"/>
              <a:cs typeface="Times New Roman"/>
            </a:endParaRPr>
          </a:p>
        </p:txBody>
      </p:sp>
      <p:sp>
        <p:nvSpPr>
          <p:cNvPr id="5" name="TextBox 4">
            <a:extLst>
              <a:ext uri="{FF2B5EF4-FFF2-40B4-BE49-F238E27FC236}">
                <a16:creationId xmlns:a16="http://schemas.microsoft.com/office/drawing/2014/main" id="{45D3ED99-5027-B0D0-8785-C7E1AE9160D5}"/>
              </a:ext>
            </a:extLst>
          </p:cNvPr>
          <p:cNvSpPr txBox="1"/>
          <p:nvPr/>
        </p:nvSpPr>
        <p:spPr>
          <a:xfrm>
            <a:off x="100584" y="983903"/>
            <a:ext cx="11989816" cy="561949"/>
          </a:xfrm>
          <a:prstGeom prst="rect">
            <a:avLst/>
          </a:prstGeom>
          <a:noFill/>
        </p:spPr>
        <p:txBody>
          <a:bodyPr wrap="square">
            <a:spAutoFit/>
          </a:bodyPr>
          <a:lstStyle/>
          <a:p>
            <a:pPr>
              <a:lnSpc>
                <a:spcPct val="200000"/>
              </a:lnSpc>
            </a:pPr>
            <a:r>
              <a:rPr lang="en-US" sz="1800">
                <a:solidFill>
                  <a:schemeClr val="bg1"/>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5C2B7357-E3B3-BF79-9B9B-3E2D737890F6}"/>
              </a:ext>
            </a:extLst>
          </p:cNvPr>
          <p:cNvSpPr txBox="1"/>
          <p:nvPr/>
        </p:nvSpPr>
        <p:spPr>
          <a:xfrm>
            <a:off x="668776" y="1073334"/>
            <a:ext cx="11418453" cy="44012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b="1">
                <a:solidFill>
                  <a:schemeClr val="bg1"/>
                </a:solidFill>
                <a:latin typeface="Times New Roman" panose="02020603050405020304" pitchFamily="18" charset="0"/>
                <a:cs typeface="Times New Roman" panose="02020603050405020304" pitchFamily="18" charset="0"/>
              </a:rPr>
              <a:t>• July 1, 2026</a:t>
            </a:r>
            <a:r>
              <a:rPr lang="en-US" sz="2000">
                <a:solidFill>
                  <a:schemeClr val="bg1"/>
                </a:solidFill>
                <a:latin typeface="Times New Roman" panose="02020603050405020304" pitchFamily="18" charset="0"/>
                <a:cs typeface="Times New Roman" panose="02020603050405020304" pitchFamily="18" charset="0"/>
              </a:rPr>
              <a:t> – </a:t>
            </a:r>
            <a:r>
              <a:rPr lang="en-US" sz="2000" b="1">
                <a:solidFill>
                  <a:schemeClr val="bg1"/>
                </a:solidFill>
                <a:latin typeface="Times New Roman" panose="02020603050405020304" pitchFamily="18" charset="0"/>
                <a:cs typeface="Times New Roman" panose="02020603050405020304" pitchFamily="18" charset="0"/>
              </a:rPr>
              <a:t>Summer Rising</a:t>
            </a:r>
            <a:r>
              <a:rPr lang="en-US" sz="2000">
                <a:solidFill>
                  <a:schemeClr val="bg1"/>
                </a:solidFill>
                <a:latin typeface="Times New Roman" panose="02020603050405020304" pitchFamily="18" charset="0"/>
                <a:cs typeface="Times New Roman" panose="02020603050405020304" pitchFamily="18" charset="0"/>
              </a:rPr>
              <a:t> begins for K–8 students</a:t>
            </a:r>
            <a:endParaRPr lang="en-US"/>
          </a:p>
          <a:p>
            <a:pPr>
              <a:lnSpc>
                <a:spcPct val="150000"/>
              </a:lnSpc>
            </a:pPr>
            <a:r>
              <a:rPr lang="en-US" sz="2000" b="1">
                <a:solidFill>
                  <a:schemeClr val="bg1"/>
                </a:solidFill>
                <a:latin typeface="Times New Roman"/>
                <a:cs typeface="Times New Roman"/>
              </a:rPr>
              <a:t>• July 3, 2026</a:t>
            </a:r>
            <a:r>
              <a:rPr lang="en-US" sz="2000" dirty="0">
                <a:solidFill>
                  <a:schemeClr val="bg1"/>
                </a:solidFill>
                <a:latin typeface="Times New Roman"/>
                <a:cs typeface="Times New Roman"/>
              </a:rPr>
              <a:t> – Summer Rising </a:t>
            </a:r>
            <a:r>
              <a:rPr lang="en-US" sz="2000" b="1" dirty="0">
                <a:solidFill>
                  <a:schemeClr val="bg1"/>
                </a:solidFill>
                <a:latin typeface="Times New Roman"/>
                <a:cs typeface="Times New Roman"/>
              </a:rPr>
              <a:t>closed</a:t>
            </a:r>
            <a:r>
              <a:rPr lang="en-US" sz="2000" dirty="0">
                <a:solidFill>
                  <a:schemeClr val="bg1"/>
                </a:solidFill>
                <a:latin typeface="Times New Roman"/>
                <a:cs typeface="Times New Roman"/>
              </a:rPr>
              <a:t> in observance of Independence Day</a:t>
            </a:r>
          </a:p>
          <a:p>
            <a:pPr>
              <a:lnSpc>
                <a:spcPct val="150000"/>
              </a:lnSpc>
            </a:pPr>
            <a:r>
              <a:rPr lang="en-US" sz="2000" b="1">
                <a:solidFill>
                  <a:schemeClr val="bg1"/>
                </a:solidFill>
                <a:latin typeface="Times New Roman"/>
                <a:cs typeface="Times New Roman"/>
              </a:rPr>
              <a:t>• August 7, 2026</a:t>
            </a:r>
            <a:r>
              <a:rPr lang="en-US" sz="2000">
                <a:solidFill>
                  <a:schemeClr val="bg1"/>
                </a:solidFill>
                <a:latin typeface="Times New Roman"/>
                <a:cs typeface="Times New Roman"/>
              </a:rPr>
              <a:t> – Summer Rising program ends for 6-8</a:t>
            </a:r>
            <a:endParaRPr lang="en-US">
              <a:solidFill>
                <a:schemeClr val="bg1"/>
              </a:solidFill>
            </a:endParaRPr>
          </a:p>
          <a:p>
            <a:pPr>
              <a:lnSpc>
                <a:spcPct val="150000"/>
              </a:lnSpc>
            </a:pPr>
            <a:r>
              <a:rPr lang="en-US" sz="2000" b="1">
                <a:solidFill>
                  <a:schemeClr val="bg1"/>
                </a:solidFill>
                <a:latin typeface="Times New Roman"/>
                <a:cs typeface="Times New Roman"/>
              </a:rPr>
              <a:t>• August 14, 2026</a:t>
            </a:r>
            <a:r>
              <a:rPr lang="en-US" sz="2000">
                <a:solidFill>
                  <a:schemeClr val="bg1"/>
                </a:solidFill>
                <a:latin typeface="Times New Roman"/>
                <a:cs typeface="Times New Roman"/>
              </a:rPr>
              <a:t> – Summer Rising program ends for K-5</a:t>
            </a:r>
          </a:p>
          <a:p>
            <a:pPr>
              <a:lnSpc>
                <a:spcPct val="150000"/>
              </a:lnSpc>
            </a:pPr>
            <a:r>
              <a:rPr lang="en-US" sz="2000" b="1">
                <a:solidFill>
                  <a:schemeClr val="bg1"/>
                </a:solidFill>
                <a:latin typeface="Times New Roman"/>
                <a:cs typeface="Times New Roman"/>
              </a:rPr>
              <a:t>• August 12, 2025</a:t>
            </a:r>
            <a:r>
              <a:rPr lang="en-US" sz="2000">
                <a:solidFill>
                  <a:schemeClr val="bg1"/>
                </a:solidFill>
                <a:latin typeface="Times New Roman"/>
                <a:cs typeface="Times New Roman"/>
              </a:rPr>
              <a:t> – Summer Rising ends for </a:t>
            </a:r>
            <a:r>
              <a:rPr lang="en-US" sz="2000" b="1">
                <a:solidFill>
                  <a:schemeClr val="bg1"/>
                </a:solidFill>
                <a:latin typeface="Times New Roman"/>
                <a:cs typeface="Times New Roman"/>
              </a:rPr>
              <a:t>ESY</a:t>
            </a:r>
            <a:r>
              <a:rPr lang="en-US" sz="2000">
                <a:solidFill>
                  <a:schemeClr val="bg1"/>
                </a:solidFill>
                <a:latin typeface="Times New Roman"/>
                <a:cs typeface="Times New Roman"/>
              </a:rPr>
              <a:t> students</a:t>
            </a:r>
          </a:p>
          <a:p>
            <a:pPr>
              <a:lnSpc>
                <a:spcPct val="150000"/>
              </a:lnSpc>
            </a:pPr>
            <a:endParaRPr lang="en-US" sz="2000">
              <a:solidFill>
                <a:schemeClr val="bg1"/>
              </a:solidFill>
              <a:latin typeface="Times New Roman"/>
              <a:cs typeface="Times New Roman"/>
            </a:endParaRPr>
          </a:p>
          <a:p>
            <a:pPr>
              <a:lnSpc>
                <a:spcPct val="200000"/>
              </a:lnSpc>
            </a:pPr>
            <a:r>
              <a:rPr lang="en-US" sz="2000" dirty="0">
                <a:solidFill>
                  <a:srgbClr val="FFFF00"/>
                </a:solidFill>
                <a:latin typeface="Times New Roman"/>
                <a:cs typeface="Times New Roman"/>
              </a:rPr>
              <a:t>All of our Summer Rising sites are staffed for Principals-in-Charge and Site Supervisors and we are actively staffing for instructional positions.</a:t>
            </a:r>
          </a:p>
          <a:p>
            <a:endParaRPr lang="en-US" sz="2000" b="1">
              <a:solidFill>
                <a:schemeClr val="bg1"/>
              </a:solidFill>
              <a:latin typeface="Times New Roman"/>
              <a:cs typeface="Times New Roman"/>
            </a:endParaRPr>
          </a:p>
        </p:txBody>
      </p:sp>
      <p:pic>
        <p:nvPicPr>
          <p:cNvPr id="4" name="Picture 3" descr="D28 Logo">
            <a:extLst>
              <a:ext uri="{FF2B5EF4-FFF2-40B4-BE49-F238E27FC236}">
                <a16:creationId xmlns:a16="http://schemas.microsoft.com/office/drawing/2014/main" id="{E94CAD7A-80F7-33CE-31D2-CE8DDEFE0C1C}"/>
              </a:ext>
            </a:extLst>
          </p:cNvPr>
          <p:cNvPicPr>
            <a:picLocks noChangeAspect="1"/>
          </p:cNvPicPr>
          <p:nvPr/>
        </p:nvPicPr>
        <p:blipFill>
          <a:blip r:embed="rId3"/>
          <a:stretch>
            <a:fillRect/>
          </a:stretch>
        </p:blipFill>
        <p:spPr>
          <a:xfrm>
            <a:off x="10657963" y="180573"/>
            <a:ext cx="1313969" cy="1324039"/>
          </a:xfrm>
          <a:prstGeom prst="rect">
            <a:avLst/>
          </a:prstGeom>
        </p:spPr>
      </p:pic>
    </p:spTree>
    <p:extLst>
      <p:ext uri="{BB962C8B-B14F-4D97-AF65-F5344CB8AC3E}">
        <p14:creationId xmlns:p14="http://schemas.microsoft.com/office/powerpoint/2010/main" val="137273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290D6700-DFAF-D8C8-BA8B-F1E65CF3AA0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8626993-EA73-E545-B922-B30F3F4CBC07}"/>
              </a:ext>
            </a:extLst>
          </p:cNvPr>
          <p:cNvSpPr txBox="1"/>
          <p:nvPr/>
        </p:nvSpPr>
        <p:spPr>
          <a:xfrm>
            <a:off x="100584" y="188813"/>
            <a:ext cx="10693287" cy="1077218"/>
          </a:xfrm>
          <a:prstGeom prst="rect">
            <a:avLst/>
          </a:prstGeom>
          <a:noFill/>
        </p:spPr>
        <p:txBody>
          <a:bodyPr wrap="square" lIns="91440" tIns="45720" rIns="91440" bIns="45720" anchor="t">
            <a:spAutoFit/>
          </a:bodyPr>
          <a:lstStyle/>
          <a:p>
            <a:r>
              <a:rPr lang="en-US" sz="3200" b="1">
                <a:solidFill>
                  <a:srgbClr val="FFC000"/>
                </a:solidFill>
                <a:latin typeface="Times New Roman"/>
                <a:cs typeface="Times New Roman"/>
              </a:rPr>
              <a:t>Small Class Size </a:t>
            </a:r>
            <a:endParaRPr lang="en-US"/>
          </a:p>
          <a:p>
            <a:endParaRPr lang="en-US" sz="3200" b="1">
              <a:solidFill>
                <a:srgbClr val="FFC000"/>
              </a:solidFill>
              <a:latin typeface="Times New Roman"/>
              <a:cs typeface="Times New Roman"/>
            </a:endParaRPr>
          </a:p>
        </p:txBody>
      </p:sp>
      <p:sp>
        <p:nvSpPr>
          <p:cNvPr id="5" name="TextBox 4">
            <a:extLst>
              <a:ext uri="{FF2B5EF4-FFF2-40B4-BE49-F238E27FC236}">
                <a16:creationId xmlns:a16="http://schemas.microsoft.com/office/drawing/2014/main" id="{4D92929D-B653-4BD0-8701-0CDA34383D6B}"/>
              </a:ext>
            </a:extLst>
          </p:cNvPr>
          <p:cNvSpPr txBox="1"/>
          <p:nvPr/>
        </p:nvSpPr>
        <p:spPr>
          <a:xfrm>
            <a:off x="100584" y="983903"/>
            <a:ext cx="11989816" cy="561949"/>
          </a:xfrm>
          <a:prstGeom prst="rect">
            <a:avLst/>
          </a:prstGeom>
          <a:noFill/>
        </p:spPr>
        <p:txBody>
          <a:bodyPr wrap="square">
            <a:spAutoFit/>
          </a:bodyPr>
          <a:lstStyle/>
          <a:p>
            <a:pPr>
              <a:lnSpc>
                <a:spcPct val="200000"/>
              </a:lnSpc>
            </a:pPr>
            <a:r>
              <a:rPr lang="en-US" sz="1800">
                <a:solidFill>
                  <a:schemeClr val="bg1"/>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6EDE1F18-56A4-62FA-6C67-8916CC848186}"/>
              </a:ext>
            </a:extLst>
          </p:cNvPr>
          <p:cNvSpPr txBox="1"/>
          <p:nvPr/>
        </p:nvSpPr>
        <p:spPr>
          <a:xfrm>
            <a:off x="274861" y="847318"/>
            <a:ext cx="9390759" cy="273921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a:solidFill>
                  <a:schemeClr val="bg1"/>
                </a:solidFill>
                <a:ea typeface="Calibri"/>
              </a:rPr>
              <a:t>We are currently awaiting further guidance and direction from Central about the release of funds and the approval status of the submitted applications for the 2026 – 2027 School Year.</a:t>
            </a:r>
            <a:endParaRPr lang="en-US" sz="2400">
              <a:solidFill>
                <a:schemeClr val="bg1"/>
              </a:solidFill>
            </a:endParaRPr>
          </a:p>
          <a:p>
            <a:pPr>
              <a:lnSpc>
                <a:spcPct val="200000"/>
              </a:lnSpc>
            </a:pPr>
            <a:endParaRPr lang="en-US" sz="2000">
              <a:solidFill>
                <a:schemeClr val="bg1"/>
              </a:solidFill>
              <a:latin typeface="Calibri"/>
              <a:ea typeface="Calibri"/>
              <a:cs typeface="Calibri"/>
            </a:endParaRPr>
          </a:p>
          <a:p>
            <a:pPr>
              <a:lnSpc>
                <a:spcPct val="200000"/>
              </a:lnSpc>
            </a:pPr>
            <a:endParaRPr lang="en-US" sz="2000">
              <a:solidFill>
                <a:schemeClr val="bg1"/>
              </a:solidFill>
              <a:latin typeface="Times New Roman"/>
              <a:cs typeface="Times New Roman"/>
            </a:endParaRPr>
          </a:p>
          <a:p>
            <a:endParaRPr lang="en-US" sz="2000" b="1">
              <a:solidFill>
                <a:schemeClr val="bg1"/>
              </a:solidFill>
              <a:latin typeface="Times New Roman"/>
              <a:cs typeface="Times New Roman"/>
            </a:endParaRPr>
          </a:p>
        </p:txBody>
      </p:sp>
      <p:pic>
        <p:nvPicPr>
          <p:cNvPr id="4" name="Picture 3" descr="D28 Logo">
            <a:extLst>
              <a:ext uri="{FF2B5EF4-FFF2-40B4-BE49-F238E27FC236}">
                <a16:creationId xmlns:a16="http://schemas.microsoft.com/office/drawing/2014/main" id="{280304F3-027E-B935-20C1-A97F9DF2B74F}"/>
              </a:ext>
            </a:extLst>
          </p:cNvPr>
          <p:cNvPicPr>
            <a:picLocks noChangeAspect="1"/>
          </p:cNvPicPr>
          <p:nvPr/>
        </p:nvPicPr>
        <p:blipFill>
          <a:blip r:embed="rId3"/>
          <a:stretch>
            <a:fillRect/>
          </a:stretch>
        </p:blipFill>
        <p:spPr>
          <a:xfrm>
            <a:off x="10657963" y="180573"/>
            <a:ext cx="1313969" cy="1324039"/>
          </a:xfrm>
          <a:prstGeom prst="rect">
            <a:avLst/>
          </a:prstGeom>
        </p:spPr>
      </p:pic>
      <p:pic>
        <p:nvPicPr>
          <p:cNvPr id="3" name="Picture 2" descr="A poster of a school with a group of kids&#10;&#10;AI-generated content may be incorrect.">
            <a:extLst>
              <a:ext uri="{FF2B5EF4-FFF2-40B4-BE49-F238E27FC236}">
                <a16:creationId xmlns:a16="http://schemas.microsoft.com/office/drawing/2014/main" id="{5A6035AE-AC08-7BF7-EEB6-B71904DBAA3B}"/>
              </a:ext>
            </a:extLst>
          </p:cNvPr>
          <p:cNvPicPr>
            <a:picLocks noChangeAspect="1"/>
          </p:cNvPicPr>
          <p:nvPr/>
        </p:nvPicPr>
        <p:blipFill>
          <a:blip r:embed="rId4"/>
          <a:stretch>
            <a:fillRect/>
          </a:stretch>
        </p:blipFill>
        <p:spPr>
          <a:xfrm>
            <a:off x="2660904" y="2212022"/>
            <a:ext cx="7004716" cy="3478190"/>
          </a:xfrm>
          <a:prstGeom prst="rect">
            <a:avLst/>
          </a:prstGeom>
        </p:spPr>
      </p:pic>
    </p:spTree>
    <p:extLst>
      <p:ext uri="{BB962C8B-B14F-4D97-AF65-F5344CB8AC3E}">
        <p14:creationId xmlns:p14="http://schemas.microsoft.com/office/powerpoint/2010/main" val="4133191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5810A833-0EA9-893A-8803-354EB65E62BB}"/>
            </a:ext>
          </a:extLst>
        </p:cNvPr>
        <p:cNvGrpSpPr/>
        <p:nvPr/>
      </p:nvGrpSpPr>
      <p:grpSpPr>
        <a:xfrm>
          <a:off x="0" y="0"/>
          <a:ext cx="0" cy="0"/>
          <a:chOff x="0" y="0"/>
          <a:chExt cx="0" cy="0"/>
        </a:xfrm>
      </p:grpSpPr>
      <p:pic>
        <p:nvPicPr>
          <p:cNvPr id="3" name="Picture 2" descr="D28 Logo">
            <a:extLst>
              <a:ext uri="{FF2B5EF4-FFF2-40B4-BE49-F238E27FC236}">
                <a16:creationId xmlns:a16="http://schemas.microsoft.com/office/drawing/2014/main" id="{CCEA8B46-B2B1-4CE1-7574-820FB4F2A5FB}"/>
              </a:ext>
            </a:extLst>
          </p:cNvPr>
          <p:cNvPicPr>
            <a:picLocks noChangeAspect="1"/>
          </p:cNvPicPr>
          <p:nvPr/>
        </p:nvPicPr>
        <p:blipFill>
          <a:blip r:embed="rId3"/>
          <a:stretch>
            <a:fillRect/>
          </a:stretch>
        </p:blipFill>
        <p:spPr>
          <a:xfrm>
            <a:off x="10657963" y="180573"/>
            <a:ext cx="1313969" cy="1324039"/>
          </a:xfrm>
          <a:prstGeom prst="rect">
            <a:avLst/>
          </a:prstGeom>
        </p:spPr>
      </p:pic>
      <p:sp>
        <p:nvSpPr>
          <p:cNvPr id="2" name="TextBox 1">
            <a:extLst>
              <a:ext uri="{FF2B5EF4-FFF2-40B4-BE49-F238E27FC236}">
                <a16:creationId xmlns:a16="http://schemas.microsoft.com/office/drawing/2014/main" id="{57074379-B52F-C9F7-B826-CFC5FE1140EA}"/>
              </a:ext>
            </a:extLst>
          </p:cNvPr>
          <p:cNvSpPr txBox="1"/>
          <p:nvPr/>
        </p:nvSpPr>
        <p:spPr>
          <a:xfrm>
            <a:off x="439119" y="439119"/>
            <a:ext cx="8717795"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0" u="none" strike="noStrike" baseline="0">
                <a:solidFill>
                  <a:srgbClr val="FFC000"/>
                </a:solidFill>
                <a:latin typeface="Calibri"/>
              </a:rPr>
              <a:t>D28 </a:t>
            </a:r>
            <a:r>
              <a:rPr lang="en-US" sz="3200" b="1">
                <a:solidFill>
                  <a:srgbClr val="FFC000"/>
                </a:solidFill>
                <a:latin typeface="Calibri"/>
              </a:rPr>
              <a:t>Attendance Update:</a:t>
            </a:r>
            <a:endParaRPr lang="en-US" sz="3200" b="1">
              <a:solidFill>
                <a:srgbClr val="FFC000"/>
              </a:solidFill>
              <a:latin typeface="Calibri"/>
              <a:ea typeface="Calibri"/>
              <a:cs typeface="Calibri"/>
            </a:endParaRPr>
          </a:p>
          <a:p>
            <a:pPr algn="ctr"/>
            <a:endParaRPr lang="en-US"/>
          </a:p>
        </p:txBody>
      </p:sp>
      <p:sp>
        <p:nvSpPr>
          <p:cNvPr id="4" name="TextBox 8">
            <a:extLst>
              <a:ext uri="{FF2B5EF4-FFF2-40B4-BE49-F238E27FC236}">
                <a16:creationId xmlns:a16="http://schemas.microsoft.com/office/drawing/2014/main" id="{48D06728-86CB-9C35-7DD1-DC8E01FB239D}"/>
              </a:ext>
            </a:extLst>
          </p:cNvPr>
          <p:cNvSpPr txBox="1"/>
          <p:nvPr/>
        </p:nvSpPr>
        <p:spPr>
          <a:xfrm>
            <a:off x="220069" y="1162774"/>
            <a:ext cx="11648844" cy="51398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dirty="0">
                <a:solidFill>
                  <a:srgbClr val="FFC000"/>
                </a:solidFill>
                <a:latin typeface="Times New Roman" panose="02020603050405020304" pitchFamily="18" charset="0"/>
                <a:ea typeface="Calibri"/>
                <a:cs typeface="Times New Roman" panose="02020603050405020304" pitchFamily="18" charset="0"/>
              </a:rPr>
              <a:t>D28 Attendance: - ALL Metrics tracking BETTER than Citywide. </a:t>
            </a:r>
          </a:p>
          <a:p>
            <a:pPr algn="just"/>
            <a:endParaRPr lang="en-US" sz="2000" b="1" dirty="0">
              <a:solidFill>
                <a:srgbClr val="FFFF00"/>
              </a:solidFill>
              <a:latin typeface="Times New Roman" panose="02020603050405020304" pitchFamily="18" charset="0"/>
              <a:ea typeface="Calibri"/>
              <a:cs typeface="Times New Roman" panose="02020603050405020304" pitchFamily="18" charset="0"/>
            </a:endParaRPr>
          </a:p>
          <a:p>
            <a:pPr algn="just">
              <a:lnSpc>
                <a:spcPct val="200000"/>
              </a:lnSpc>
            </a:pPr>
            <a:r>
              <a:rPr lang="en-US" sz="1800" b="1" dirty="0">
                <a:solidFill>
                  <a:schemeClr val="bg1"/>
                </a:solidFill>
                <a:latin typeface="Times New Roman" panose="02020603050405020304" pitchFamily="18" charset="0"/>
                <a:ea typeface="Calibri"/>
                <a:cs typeface="Times New Roman" panose="02020603050405020304" pitchFamily="18" charset="0"/>
              </a:rPr>
              <a:t>District 28 continues to show strong attendance outcomes compared to the city overall. Year‑to‑date attendance in D28 stands at 91.3%, exceeding the citywide average of 89.7%, while our chronic absenteeism rate is lower at 30.2%, compared to 32.4% citywide. These results reflect focused districtwide efforts, including MTSS‑based tiering to target attendance support, continued professional learning to strengthen school attendance teams, partnerships and incentive‑based programs that encourage positive attendance, and consistent messaging to families about the importance of being in school every day.</a:t>
            </a:r>
          </a:p>
          <a:p>
            <a:pPr algn="just">
              <a:lnSpc>
                <a:spcPct val="200000"/>
              </a:lnSpc>
            </a:pPr>
            <a:endParaRPr lang="en-US" sz="1800" dirty="0">
              <a:solidFill>
                <a:schemeClr val="bg1"/>
              </a:solidFill>
              <a:latin typeface="Times New Roman" panose="02020603050405020304" pitchFamily="18" charset="0"/>
              <a:ea typeface="Calibri"/>
              <a:cs typeface="Times New Roman" panose="02020603050405020304" pitchFamily="18" charset="0"/>
            </a:endParaRPr>
          </a:p>
          <a:p>
            <a:pPr marL="285750" indent="-285750" algn="just">
              <a:buChar char="•"/>
            </a:pPr>
            <a:endParaRPr lang="en-US" sz="1800" b="1" dirty="0">
              <a:solidFill>
                <a:srgbClr val="FFFF00"/>
              </a:solidFill>
              <a:latin typeface="Calibri"/>
              <a:ea typeface="Calibri"/>
              <a:cs typeface="Calibri"/>
            </a:endParaRPr>
          </a:p>
          <a:p>
            <a:pPr algn="just"/>
            <a:endParaRPr lang="en-US" sz="1800" b="1" dirty="0">
              <a:solidFill>
                <a:schemeClr val="bg1"/>
              </a:solidFill>
              <a:ea typeface="Calibri"/>
            </a:endParaRPr>
          </a:p>
        </p:txBody>
      </p:sp>
    </p:spTree>
    <p:extLst>
      <p:ext uri="{BB962C8B-B14F-4D97-AF65-F5344CB8AC3E}">
        <p14:creationId xmlns:p14="http://schemas.microsoft.com/office/powerpoint/2010/main" val="3951829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78CD1BC9-0F19-2424-D38B-79EA6B088FC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8D9C083-76B9-3E44-C3F8-ECA5FD85B2C9}"/>
              </a:ext>
            </a:extLst>
          </p:cNvPr>
          <p:cNvSpPr txBox="1"/>
          <p:nvPr/>
        </p:nvSpPr>
        <p:spPr>
          <a:xfrm>
            <a:off x="100584" y="188813"/>
            <a:ext cx="10693287" cy="584775"/>
          </a:xfrm>
          <a:prstGeom prst="rect">
            <a:avLst/>
          </a:prstGeom>
          <a:noFill/>
        </p:spPr>
        <p:txBody>
          <a:bodyPr wrap="square" lIns="91440" tIns="45720" rIns="91440" bIns="45720" anchor="t">
            <a:spAutoFit/>
          </a:bodyPr>
          <a:lstStyle/>
          <a:p>
            <a:r>
              <a:rPr lang="en-US" sz="3200" b="1">
                <a:solidFill>
                  <a:srgbClr val="FFC000"/>
                </a:solidFill>
                <a:latin typeface="Times New Roman"/>
                <a:cs typeface="Times New Roman"/>
              </a:rPr>
              <a:t>NYCPS Guidance on Artificial Intelligence (Draft)</a:t>
            </a:r>
            <a:endParaRPr lang="en-US" sz="3200" b="1">
              <a:solidFill>
                <a:srgbClr val="FFC000"/>
              </a:solidFill>
              <a:latin typeface="Times New Roman" panose="02020603050405020304" pitchFamily="18" charset="0"/>
              <a:cs typeface="Times New Roman" panose="02020603050405020304" pitchFamily="18" charset="0"/>
            </a:endParaRPr>
          </a:p>
        </p:txBody>
      </p:sp>
      <p:pic>
        <p:nvPicPr>
          <p:cNvPr id="3" name="Picture 2" descr="D28 Logo">
            <a:extLst>
              <a:ext uri="{FF2B5EF4-FFF2-40B4-BE49-F238E27FC236}">
                <a16:creationId xmlns:a16="http://schemas.microsoft.com/office/drawing/2014/main" id="{D4BEB7D9-3C5C-052F-22AB-003244F75BAD}"/>
              </a:ext>
            </a:extLst>
          </p:cNvPr>
          <p:cNvPicPr>
            <a:picLocks noChangeAspect="1"/>
          </p:cNvPicPr>
          <p:nvPr/>
        </p:nvPicPr>
        <p:blipFill>
          <a:blip r:embed="rId3"/>
          <a:stretch>
            <a:fillRect/>
          </a:stretch>
        </p:blipFill>
        <p:spPr>
          <a:xfrm>
            <a:off x="10657963" y="180573"/>
            <a:ext cx="1313969" cy="1324039"/>
          </a:xfrm>
          <a:prstGeom prst="rect">
            <a:avLst/>
          </a:prstGeom>
        </p:spPr>
      </p:pic>
      <p:pic>
        <p:nvPicPr>
          <p:cNvPr id="2" name="Picture 1" descr="A blue and white background with text&#10;&#10;AI-generated content may be incorrect.">
            <a:extLst>
              <a:ext uri="{FF2B5EF4-FFF2-40B4-BE49-F238E27FC236}">
                <a16:creationId xmlns:a16="http://schemas.microsoft.com/office/drawing/2014/main" id="{BCE72900-D241-82A1-7600-7EACAD692956}"/>
              </a:ext>
            </a:extLst>
          </p:cNvPr>
          <p:cNvPicPr>
            <a:picLocks noChangeAspect="1"/>
          </p:cNvPicPr>
          <p:nvPr/>
        </p:nvPicPr>
        <p:blipFill>
          <a:blip r:embed="rId4"/>
          <a:stretch>
            <a:fillRect/>
          </a:stretch>
        </p:blipFill>
        <p:spPr>
          <a:xfrm>
            <a:off x="220067" y="781828"/>
            <a:ext cx="8530741" cy="1778492"/>
          </a:xfrm>
          <a:prstGeom prst="rect">
            <a:avLst/>
          </a:prstGeom>
        </p:spPr>
      </p:pic>
      <p:sp>
        <p:nvSpPr>
          <p:cNvPr id="8" name="TextBox 7">
            <a:extLst>
              <a:ext uri="{FF2B5EF4-FFF2-40B4-BE49-F238E27FC236}">
                <a16:creationId xmlns:a16="http://schemas.microsoft.com/office/drawing/2014/main" id="{253D16C5-F61F-C491-1C1C-57F4A1E1851D}"/>
              </a:ext>
            </a:extLst>
          </p:cNvPr>
          <p:cNvSpPr txBox="1"/>
          <p:nvPr/>
        </p:nvSpPr>
        <p:spPr>
          <a:xfrm>
            <a:off x="357228" y="2713077"/>
            <a:ext cx="9210000"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C000"/>
                </a:solidFill>
                <a:latin typeface="Times New Roman"/>
                <a:cs typeface="Times New Roman"/>
              </a:rPr>
              <a:t>NYCPS has shared updated guidance on AI use, including the following:</a:t>
            </a:r>
          </a:p>
          <a:p>
            <a:pPr marL="342900" indent="-342900">
              <a:lnSpc>
                <a:spcPct val="150000"/>
              </a:lnSpc>
              <a:buClr>
                <a:schemeClr val="bg1"/>
              </a:buClr>
              <a:buChar char="•"/>
            </a:pPr>
            <a:r>
              <a:rPr lang="en-US" sz="1600" dirty="0">
                <a:solidFill>
                  <a:srgbClr val="FFFFFF"/>
                </a:solidFill>
                <a:latin typeface="Times New Roman" panose="02020603050405020304" pitchFamily="18" charset="0"/>
                <a:cs typeface="Times New Roman" panose="02020603050405020304" pitchFamily="18" charset="0"/>
              </a:rPr>
              <a:t>District and Principal Mandatory information sessions</a:t>
            </a:r>
          </a:p>
          <a:p>
            <a:pPr marL="342900" indent="-342900">
              <a:lnSpc>
                <a:spcPct val="150000"/>
              </a:lnSpc>
              <a:buClr>
                <a:schemeClr val="bg1"/>
              </a:buClr>
              <a:buChar char="•"/>
            </a:pPr>
            <a:r>
              <a:rPr lang="en-US" sz="1600" dirty="0">
                <a:solidFill>
                  <a:srgbClr val="FFFFFF"/>
                </a:solidFill>
                <a:latin typeface="Times New Roman" panose="02020603050405020304" pitchFamily="18" charset="0"/>
                <a:cs typeface="Times New Roman" panose="02020603050405020304" pitchFamily="18" charset="0"/>
              </a:rPr>
              <a:t>AI supports learning, not teaching. </a:t>
            </a:r>
          </a:p>
          <a:p>
            <a:pPr marL="342900" indent="-342900">
              <a:lnSpc>
                <a:spcPct val="150000"/>
              </a:lnSpc>
              <a:buClr>
                <a:schemeClr val="bg1"/>
              </a:buClr>
              <a:buChar char="•"/>
            </a:pPr>
            <a:r>
              <a:rPr lang="en-US" sz="1600" dirty="0">
                <a:solidFill>
                  <a:srgbClr val="FFFFFF"/>
                </a:solidFill>
                <a:latin typeface="Times New Roman" panose="02020603050405020304" pitchFamily="18" charset="0"/>
                <a:cs typeface="Times New Roman" panose="02020603050405020304" pitchFamily="18" charset="0"/>
              </a:rPr>
              <a:t>People always come first.</a:t>
            </a:r>
          </a:p>
          <a:p>
            <a:pPr marL="342900" indent="-342900">
              <a:lnSpc>
                <a:spcPct val="150000"/>
              </a:lnSpc>
              <a:buClr>
                <a:schemeClr val="bg1"/>
              </a:buClr>
              <a:buChar char="•"/>
            </a:pPr>
            <a:r>
              <a:rPr lang="en-US" sz="1600" dirty="0">
                <a:solidFill>
                  <a:srgbClr val="FFFFFF"/>
                </a:solidFill>
                <a:latin typeface="Times New Roman" panose="02020603050405020304" pitchFamily="18" charset="0"/>
                <a:cs typeface="Times New Roman" panose="02020603050405020304" pitchFamily="18" charset="0"/>
              </a:rPr>
              <a:t>Student data is protected. </a:t>
            </a:r>
          </a:p>
          <a:p>
            <a:pPr marL="342900" indent="-342900">
              <a:lnSpc>
                <a:spcPct val="150000"/>
              </a:lnSpc>
              <a:buClr>
                <a:schemeClr val="bg1"/>
              </a:buClr>
              <a:buChar char="•"/>
            </a:pPr>
            <a:r>
              <a:rPr lang="en-US" sz="1600" dirty="0">
                <a:solidFill>
                  <a:srgbClr val="FFFFFF"/>
                </a:solidFill>
                <a:latin typeface="Times New Roman" panose="02020603050405020304" pitchFamily="18" charset="0"/>
                <a:cs typeface="Times New Roman" panose="02020603050405020304" pitchFamily="18" charset="0"/>
              </a:rPr>
              <a:t>Only approved tools may be used. Humans stay in charge.</a:t>
            </a:r>
          </a:p>
          <a:p>
            <a:pPr marL="342900" indent="-342900">
              <a:lnSpc>
                <a:spcPct val="150000"/>
              </a:lnSpc>
              <a:buClr>
                <a:schemeClr val="bg1"/>
              </a:buClr>
              <a:buChar char="•"/>
            </a:pPr>
            <a:r>
              <a:rPr lang="en-US" sz="1600" dirty="0">
                <a:solidFill>
                  <a:srgbClr val="FFFFFF"/>
                </a:solidFill>
                <a:latin typeface="Times New Roman" panose="02020603050405020304" pitchFamily="18" charset="0"/>
                <a:cs typeface="Times New Roman" panose="02020603050405020304" pitchFamily="18" charset="0"/>
              </a:rPr>
              <a:t> Educators review all AI use. Clear limits exist. </a:t>
            </a:r>
          </a:p>
          <a:p>
            <a:pPr marL="342900" indent="-342900">
              <a:lnSpc>
                <a:spcPct val="150000"/>
              </a:lnSpc>
              <a:buClr>
                <a:schemeClr val="bg1"/>
              </a:buClr>
              <a:buChar char="•"/>
            </a:pPr>
            <a:r>
              <a:rPr lang="en-US" sz="1600" dirty="0">
                <a:solidFill>
                  <a:srgbClr val="FFFFFF"/>
                </a:solidFill>
                <a:latin typeface="Times New Roman" panose="02020603050405020304" pitchFamily="18" charset="0"/>
                <a:cs typeface="Times New Roman" panose="02020603050405020304" pitchFamily="18" charset="0"/>
              </a:rPr>
              <a:t>AI is never used for grades or discipline.</a:t>
            </a:r>
          </a:p>
          <a:p>
            <a:pPr marL="342900" indent="-342900">
              <a:lnSpc>
                <a:spcPct val="150000"/>
              </a:lnSpc>
              <a:buClr>
                <a:schemeClr val="bg1"/>
              </a:buClr>
              <a:buChar char="•"/>
            </a:pPr>
            <a:r>
              <a:rPr lang="en-US" sz="1600" dirty="0">
                <a:solidFill>
                  <a:srgbClr val="FFFFFF"/>
                </a:solidFill>
                <a:latin typeface="Times New Roman" panose="02020603050405020304" pitchFamily="18" charset="0"/>
                <a:cs typeface="Times New Roman" panose="02020603050405020304" pitchFamily="18" charset="0"/>
              </a:rPr>
              <a:t>Families have a voice. Questions and feedback are welcome.</a:t>
            </a:r>
          </a:p>
          <a:p>
            <a:pPr algn="ctr"/>
            <a:endParaRPr lang="en-US" dirty="0"/>
          </a:p>
        </p:txBody>
      </p:sp>
    </p:spTree>
    <p:extLst>
      <p:ext uri="{BB962C8B-B14F-4D97-AF65-F5344CB8AC3E}">
        <p14:creationId xmlns:p14="http://schemas.microsoft.com/office/powerpoint/2010/main" val="205175231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118e9eb-25bf-4891-b5be-0fae27b638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128B851B94BE41BDE93B1F14209620" ma:contentTypeVersion="18" ma:contentTypeDescription="Create a new document." ma:contentTypeScope="" ma:versionID="edb6e7945553115498fbb63dcaaf558d">
  <xsd:schema xmlns:xsd="http://www.w3.org/2001/XMLSchema" xmlns:xs="http://www.w3.org/2001/XMLSchema" xmlns:p="http://schemas.microsoft.com/office/2006/metadata/properties" xmlns:ns3="6118e9eb-25bf-4891-b5be-0fae27b63882" xmlns:ns4="f7cd8bb7-ee72-4a22-8d56-bbac53f6b69e" targetNamespace="http://schemas.microsoft.com/office/2006/metadata/properties" ma:root="true" ma:fieldsID="218e2aacffa87255ab4aa7afdf580218" ns3:_="" ns4:_="">
    <xsd:import namespace="6118e9eb-25bf-4891-b5be-0fae27b63882"/>
    <xsd:import namespace="f7cd8bb7-ee72-4a22-8d56-bbac53f6b69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18e9eb-25bf-4891-b5be-0fae27b6388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cd8bb7-ee72-4a22-8d56-bbac53f6b69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F4AC09-E229-4EEA-BC33-DD4B421B083C}">
  <ds:schemaRefs>
    <ds:schemaRef ds:uri="6118e9eb-25bf-4891-b5be-0fae27b63882"/>
    <ds:schemaRef ds:uri="f7cd8bb7-ee72-4a22-8d56-bbac53f6b6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8945B7D-05B8-4579-A72C-7CC857E6BBF9}">
  <ds:schemaRefs>
    <ds:schemaRef ds:uri="http://schemas.microsoft.com/sharepoint/v3/contenttype/forms"/>
  </ds:schemaRefs>
</ds:datastoreItem>
</file>

<file path=customXml/itemProps3.xml><?xml version="1.0" encoding="utf-8"?>
<ds:datastoreItem xmlns:ds="http://schemas.openxmlformats.org/officeDocument/2006/customXml" ds:itemID="{3B000237-6ECA-4DB9-94F4-7C58E5B2E652}">
  <ds:schemaRefs>
    <ds:schemaRef ds:uri="6118e9eb-25bf-4891-b5be-0fae27b63882"/>
    <ds:schemaRef ds:uri="f7cd8bb7-ee72-4a22-8d56-bbac53f6b6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139</TotalTime>
  <Words>1226</Words>
  <Application>Microsoft Office PowerPoint</Application>
  <PresentationFormat>Widescreen</PresentationFormat>
  <Paragraphs>85</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Helvetica Neue</vt:lpstr>
      <vt:lpstr>Play</vt:lpstr>
      <vt:lpstr>Times New Roman</vt:lpstr>
      <vt:lpstr>Wingdings</vt:lpstr>
      <vt:lpstr>Office Theme</vt:lpstr>
      <vt:lpstr>District 28 CEC Presentation </vt:lpstr>
      <vt:lpstr>District 28 Mission and Vision</vt:lpstr>
      <vt:lpstr>D28 Superintendent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Vikash Narine</dc:creator>
  <cp:lastModifiedBy>Vikash Narine</cp:lastModifiedBy>
  <cp:revision>97</cp:revision>
  <cp:lastPrinted>2025-11-06T20:06:55Z</cp:lastPrinted>
  <dcterms:modified xsi:type="dcterms:W3CDTF">2026-05-07T18:38:37Z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0x0101009F128B851B94BE41BDE93B1F14209620</vt:lpwstr>
  </property>
</Properties>
</file>